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"/>
  </p:notesMasterIdLst>
  <p:sldIdLst>
    <p:sldId id="267" r:id="rId2"/>
  </p:sldIdLst>
  <p:sldSz cx="12192000" cy="6858000"/>
  <p:notesSz cx="9926638" cy="1435576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FD6"/>
    <a:srgbClr val="6D7C52"/>
    <a:srgbClr val="4B6386"/>
    <a:srgbClr val="F8E7C0"/>
    <a:srgbClr val="7A5879"/>
    <a:srgbClr val="95414A"/>
    <a:srgbClr val="CF8D1F"/>
    <a:srgbClr val="7F704A"/>
    <a:srgbClr val="47818A"/>
    <a:srgbClr val="FFEE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74"/>
    <p:restoredTop sz="96405"/>
  </p:normalViewPr>
  <p:slideViewPr>
    <p:cSldViewPr snapToGrid="0">
      <p:cViewPr varScale="1">
        <p:scale>
          <a:sx n="113" d="100"/>
          <a:sy n="113" d="100"/>
        </p:scale>
        <p:origin x="27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BEC21B-501E-4699-AE62-3BED344CB5F2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CH"/>
        </a:p>
      </dgm:t>
    </dgm:pt>
    <dgm:pt modelId="{2DF356B1-1575-4506-B4AC-17F6D9737EF6}">
      <dgm:prSet phldrT="[Text]" custT="1"/>
      <dgm:spPr>
        <a:solidFill>
          <a:srgbClr val="7F704A"/>
        </a:solidFill>
        <a:ln>
          <a:solidFill>
            <a:srgbClr val="7F704A"/>
          </a:solidFill>
        </a:ln>
      </dgm:spPr>
      <dgm:t>
        <a:bodyPr/>
        <a:lstStyle/>
        <a:p>
          <a:pPr algn="ctr"/>
          <a:r>
            <a:rPr lang="de-CH" sz="1100" b="1" dirty="0">
              <a:latin typeface="SangBleu Republic" panose="02040504060000000004" pitchFamily="18" charset="0"/>
              <a:ea typeface="SangBleu Republic" panose="02040504060000000004" pitchFamily="18" charset="0"/>
            </a:rPr>
            <a:t>Anfragen</a:t>
          </a:r>
        </a:p>
        <a:p>
          <a:pPr algn="ctr"/>
          <a:r>
            <a:rPr lang="de-CH" sz="1100" b="1" dirty="0">
              <a:latin typeface="SangBleu Republic" panose="02040504060000000004" pitchFamily="18" charset="0"/>
              <a:ea typeface="SangBleu Republic" panose="02040504060000000004" pitchFamily="18" charset="0"/>
            </a:rPr>
            <a:t>    Aufnahme</a:t>
          </a:r>
          <a:r>
            <a:rPr lang="de-CH" sz="900" dirty="0"/>
            <a:t>	</a:t>
          </a:r>
        </a:p>
      </dgm:t>
    </dgm:pt>
    <dgm:pt modelId="{2D7DA55E-0702-4420-8CA2-655619C0ECEE}" type="parTrans" cxnId="{C1F935FC-9D03-49D0-AAB2-C151F313CAA2}">
      <dgm:prSet/>
      <dgm:spPr/>
      <dgm:t>
        <a:bodyPr/>
        <a:lstStyle/>
        <a:p>
          <a:endParaRPr lang="de-CH"/>
        </a:p>
      </dgm:t>
    </dgm:pt>
    <dgm:pt modelId="{9129FC7C-01A8-4116-97A5-43C7705901F0}" type="sibTrans" cxnId="{C1F935FC-9D03-49D0-AAB2-C151F313CAA2}">
      <dgm:prSet/>
      <dgm:spPr/>
      <dgm:t>
        <a:bodyPr/>
        <a:lstStyle/>
        <a:p>
          <a:endParaRPr lang="de-CH"/>
        </a:p>
      </dgm:t>
    </dgm:pt>
    <dgm:pt modelId="{366AB094-2CD7-4E25-922C-4F10A26BF677}">
      <dgm:prSet phldrT="[Text]"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Zuständig: GLOV</a:t>
          </a:r>
        </a:p>
      </dgm:t>
    </dgm:pt>
    <dgm:pt modelId="{925D4C35-8CDF-499C-8D93-2562BD265F10}" type="parTrans" cxnId="{7B95BBF6-3168-4998-8A5A-D148B374EA97}">
      <dgm:prSet/>
      <dgm:spPr/>
      <dgm:t>
        <a:bodyPr/>
        <a:lstStyle/>
        <a:p>
          <a:endParaRPr lang="de-CH"/>
        </a:p>
      </dgm:t>
    </dgm:pt>
    <dgm:pt modelId="{D5B42114-C323-4B48-BE98-4626B3CA9F03}" type="sibTrans" cxnId="{7B95BBF6-3168-4998-8A5A-D148B374EA97}">
      <dgm:prSet/>
      <dgm:spPr/>
      <dgm:t>
        <a:bodyPr/>
        <a:lstStyle/>
        <a:p>
          <a:endParaRPr lang="de-CH"/>
        </a:p>
      </dgm:t>
    </dgm:pt>
    <dgm:pt modelId="{C8972FAA-F91D-40CD-A9F4-BE9A85AE3983}">
      <dgm:prSet phldrT="[Text]"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Aufnahmefragebogen</a:t>
          </a:r>
        </a:p>
      </dgm:t>
    </dgm:pt>
    <dgm:pt modelId="{66F67AE4-B166-48EE-B1BC-51758A0FD30F}" type="parTrans" cxnId="{5896A398-DB7E-4F7D-B1DC-57902AD2D071}">
      <dgm:prSet/>
      <dgm:spPr/>
      <dgm:t>
        <a:bodyPr/>
        <a:lstStyle/>
        <a:p>
          <a:endParaRPr lang="de-CH"/>
        </a:p>
      </dgm:t>
    </dgm:pt>
    <dgm:pt modelId="{709F88EB-7726-4979-A48D-AB016CCC841A}" type="sibTrans" cxnId="{5896A398-DB7E-4F7D-B1DC-57902AD2D071}">
      <dgm:prSet/>
      <dgm:spPr/>
      <dgm:t>
        <a:bodyPr/>
        <a:lstStyle/>
        <a:p>
          <a:endParaRPr lang="de-CH"/>
        </a:p>
      </dgm:t>
    </dgm:pt>
    <dgm:pt modelId="{0DEA1185-7BF8-4228-B6D6-07E545A28AC0}">
      <dgm:prSet phldrT="[Text]" custT="1"/>
      <dgm:spPr>
        <a:solidFill>
          <a:srgbClr val="CF8D1F"/>
        </a:solidFill>
        <a:ln>
          <a:solidFill>
            <a:srgbClr val="CF8D1F"/>
          </a:solidFill>
        </a:ln>
      </dgm:spPr>
      <dgm:t>
        <a:bodyPr/>
        <a:lstStyle/>
        <a:p>
          <a:pPr algn="ctr"/>
          <a:r>
            <a:rPr lang="de-CH" sz="1100" b="1" dirty="0">
              <a:latin typeface="SangBleu Republic" panose="02040504060000000004" pitchFamily="18" charset="0"/>
              <a:ea typeface="SangBleu Republic" panose="02040504060000000004" pitchFamily="18" charset="0"/>
            </a:rPr>
            <a:t>Probezeit  </a:t>
          </a:r>
          <a:r>
            <a:rPr lang="de-CH" sz="1100" dirty="0"/>
            <a:t>   </a:t>
          </a:r>
          <a:r>
            <a:rPr lang="de-CH" sz="700" dirty="0"/>
            <a:t>                      </a:t>
          </a:r>
        </a:p>
      </dgm:t>
    </dgm:pt>
    <dgm:pt modelId="{70A60B13-0462-46EB-9F09-7128297F8C9A}" type="parTrans" cxnId="{AED31820-B5BE-4245-8717-9E67573F9C53}">
      <dgm:prSet/>
      <dgm:spPr/>
      <dgm:t>
        <a:bodyPr/>
        <a:lstStyle/>
        <a:p>
          <a:endParaRPr lang="de-CH"/>
        </a:p>
      </dgm:t>
    </dgm:pt>
    <dgm:pt modelId="{A374F519-B236-413E-969E-E0403AC003A0}" type="sibTrans" cxnId="{AED31820-B5BE-4245-8717-9E67573F9C53}">
      <dgm:prSet/>
      <dgm:spPr/>
      <dgm:t>
        <a:bodyPr/>
        <a:lstStyle/>
        <a:p>
          <a:endParaRPr lang="de-CH"/>
        </a:p>
      </dgm:t>
    </dgm:pt>
    <dgm:pt modelId="{AA66DF95-A862-459D-BF2B-8D5A4B7808A1}">
      <dgm:prSet phldrT="[Text]" custT="1"/>
      <dgm:spPr>
        <a:solidFill>
          <a:srgbClr val="4B6386"/>
        </a:solidFill>
      </dgm:spPr>
      <dgm:t>
        <a:bodyPr/>
        <a:lstStyle/>
        <a:p>
          <a:r>
            <a:rPr lang="de-CH" sz="1100" b="1" dirty="0">
              <a:latin typeface="SangBleu Republic" panose="02040504060000000004" pitchFamily="18" charset="0"/>
              <a:ea typeface="SangBleu Republic" panose="02040504060000000004" pitchFamily="18" charset="0"/>
            </a:rPr>
            <a:t>Austrittsphase</a:t>
          </a:r>
        </a:p>
      </dgm:t>
    </dgm:pt>
    <dgm:pt modelId="{DAB30FE5-C9F9-4F32-B167-070960574B6C}" type="parTrans" cxnId="{4E0CD5C3-86B4-46C0-AEFC-14D9098BC311}">
      <dgm:prSet/>
      <dgm:spPr/>
      <dgm:t>
        <a:bodyPr/>
        <a:lstStyle/>
        <a:p>
          <a:endParaRPr lang="de-CH"/>
        </a:p>
      </dgm:t>
    </dgm:pt>
    <dgm:pt modelId="{B0993B74-3750-43CB-B61E-006ACDC98F3F}" type="sibTrans" cxnId="{4E0CD5C3-86B4-46C0-AEFC-14D9098BC311}">
      <dgm:prSet/>
      <dgm:spPr/>
      <dgm:t>
        <a:bodyPr/>
        <a:lstStyle/>
        <a:p>
          <a:endParaRPr lang="de-CH"/>
        </a:p>
      </dgm:t>
    </dgm:pt>
    <dgm:pt modelId="{DDCCA691-6CE4-42E1-A7A7-357DABD564B5}">
      <dgm:prSet phldrT="[Text]" custT="1"/>
      <dgm:spPr>
        <a:solidFill>
          <a:srgbClr val="7A5879"/>
        </a:solidFill>
      </dgm:spPr>
      <dgm:t>
        <a:bodyPr/>
        <a:lstStyle/>
        <a:p>
          <a:r>
            <a:rPr lang="de-CH" sz="1100" b="1" dirty="0">
              <a:latin typeface="SangBleu Republic" panose="02040504060000000004" pitchFamily="18" charset="0"/>
              <a:ea typeface="SangBleu Republic" panose="02040504060000000004" pitchFamily="18" charset="0"/>
            </a:rPr>
            <a:t>Interventions-</a:t>
          </a:r>
        </a:p>
        <a:p>
          <a:r>
            <a:rPr lang="de-CH" sz="1100" b="1" dirty="0" err="1">
              <a:latin typeface="SangBleu Republic" panose="02040504060000000004" pitchFamily="18" charset="0"/>
              <a:ea typeface="SangBleu Republic" panose="02040504060000000004" pitchFamily="18" charset="0"/>
            </a:rPr>
            <a:t>phasen</a:t>
          </a:r>
          <a:endParaRPr lang="de-CH" sz="1100" dirty="0"/>
        </a:p>
      </dgm:t>
    </dgm:pt>
    <dgm:pt modelId="{E3DED4D6-55CD-44B6-8769-A2E42EB66819}" type="parTrans" cxnId="{D4072AC2-0C26-45FF-974D-83D542242866}">
      <dgm:prSet/>
      <dgm:spPr/>
      <dgm:t>
        <a:bodyPr/>
        <a:lstStyle/>
        <a:p>
          <a:endParaRPr lang="de-CH"/>
        </a:p>
      </dgm:t>
    </dgm:pt>
    <dgm:pt modelId="{2AFE8168-CCEB-4B3F-B134-48799CDE3D03}" type="sibTrans" cxnId="{D4072AC2-0C26-45FF-974D-83D542242866}">
      <dgm:prSet/>
      <dgm:spPr/>
      <dgm:t>
        <a:bodyPr/>
        <a:lstStyle/>
        <a:p>
          <a:endParaRPr lang="de-CH"/>
        </a:p>
      </dgm:t>
    </dgm:pt>
    <dgm:pt modelId="{DF8C0E2F-0B0B-4D2F-9489-696875F0B632}">
      <dgm:prSet phldrT="[Text]" custT="1"/>
      <dgm:spPr>
        <a:solidFill>
          <a:srgbClr val="95414A"/>
        </a:solidFill>
      </dgm:spPr>
      <dgm:t>
        <a:bodyPr/>
        <a:lstStyle/>
        <a:p>
          <a:r>
            <a:rPr lang="de-CH" sz="1100" b="1" dirty="0">
              <a:latin typeface="SangBleu Republic" panose="02040504060000000004" pitchFamily="18" charset="0"/>
              <a:ea typeface="SangBleu Republic" panose="02040504060000000004" pitchFamily="18" charset="0"/>
            </a:rPr>
            <a:t>Bedarfsabklärung, soziale Diagnose</a:t>
          </a:r>
          <a:endParaRPr lang="de-CH" sz="1100" dirty="0"/>
        </a:p>
      </dgm:t>
    </dgm:pt>
    <dgm:pt modelId="{ADCDEB93-8B66-4F58-B108-053FD1F39076}" type="parTrans" cxnId="{77A09B0B-6290-4F55-A49E-8127225F0299}">
      <dgm:prSet/>
      <dgm:spPr/>
      <dgm:t>
        <a:bodyPr/>
        <a:lstStyle/>
        <a:p>
          <a:endParaRPr lang="de-CH"/>
        </a:p>
      </dgm:t>
    </dgm:pt>
    <dgm:pt modelId="{C5A9C4D3-44FF-44AB-99E9-65B894C11795}" type="sibTrans" cxnId="{77A09B0B-6290-4F55-A49E-8127225F0299}">
      <dgm:prSet/>
      <dgm:spPr/>
      <dgm:t>
        <a:bodyPr/>
        <a:lstStyle/>
        <a:p>
          <a:endParaRPr lang="de-CH"/>
        </a:p>
      </dgm:t>
    </dgm:pt>
    <dgm:pt modelId="{36062DFB-842F-47E0-B541-4104A87CEDE0}">
      <dgm:prSet phldrT="[Text]" custT="1"/>
      <dgm:spPr>
        <a:solidFill>
          <a:srgbClr val="6D7C52"/>
        </a:solidFill>
      </dgm:spPr>
      <dgm:t>
        <a:bodyPr/>
        <a:lstStyle/>
        <a:p>
          <a:r>
            <a:rPr lang="de-CH" sz="1100" b="1" dirty="0">
              <a:latin typeface="SangBleu Republic" panose="02040504060000000004" pitchFamily="18" charset="0"/>
              <a:ea typeface="SangBleu Republic" panose="02040504060000000004" pitchFamily="18" charset="0"/>
            </a:rPr>
            <a:t>Nachbetreuung</a:t>
          </a:r>
          <a:r>
            <a:rPr lang="de-CH" sz="700" dirty="0">
              <a:latin typeface="SangBleu Republic" panose="02040504060000000004" pitchFamily="18" charset="0"/>
              <a:ea typeface="SangBleu Republic" panose="02040504060000000004" pitchFamily="18" charset="0"/>
            </a:rPr>
            <a:t> </a:t>
          </a:r>
        </a:p>
      </dgm:t>
    </dgm:pt>
    <dgm:pt modelId="{B1DA6DDC-3F69-4724-8273-A73CAE8AB8CD}" type="parTrans" cxnId="{3ED0216F-4779-4FAC-A342-B07C187DD0FB}">
      <dgm:prSet/>
      <dgm:spPr/>
      <dgm:t>
        <a:bodyPr/>
        <a:lstStyle/>
        <a:p>
          <a:endParaRPr lang="de-CH"/>
        </a:p>
      </dgm:t>
    </dgm:pt>
    <dgm:pt modelId="{201AC2B0-6A77-49CC-8767-89C620FE0C70}" type="sibTrans" cxnId="{3ED0216F-4779-4FAC-A342-B07C187DD0FB}">
      <dgm:prSet/>
      <dgm:spPr/>
      <dgm:t>
        <a:bodyPr/>
        <a:lstStyle/>
        <a:p>
          <a:endParaRPr lang="de-CH"/>
        </a:p>
      </dgm:t>
    </dgm:pt>
    <dgm:pt modelId="{7DAE437A-48F4-4E07-AC43-46B2CF9277F5}">
      <dgm:prSet phldrT="[Text]" custT="1"/>
      <dgm:spPr>
        <a:solidFill>
          <a:srgbClr val="F8CFD6"/>
        </a:solidFill>
      </dgm:spPr>
      <dgm:t>
        <a:bodyPr/>
        <a:lstStyle/>
        <a:p>
          <a:r>
            <a:rPr lang="de-CH" sz="1100" b="1" dirty="0">
              <a:latin typeface="SangBleu Republic" panose="02040504060000000004" pitchFamily="18" charset="0"/>
              <a:ea typeface="SangBleu Republic" panose="02040504060000000004" pitchFamily="18" charset="0"/>
            </a:rPr>
            <a:t>Austritt</a:t>
          </a:r>
        </a:p>
      </dgm:t>
    </dgm:pt>
    <dgm:pt modelId="{BB42989B-7AA0-4DAF-A09F-3D4FCFF84BFA}" type="parTrans" cxnId="{D87EE7DC-E75F-4E0B-9ED7-437F7113CD9C}">
      <dgm:prSet/>
      <dgm:spPr/>
      <dgm:t>
        <a:bodyPr/>
        <a:lstStyle/>
        <a:p>
          <a:endParaRPr lang="de-CH"/>
        </a:p>
      </dgm:t>
    </dgm:pt>
    <dgm:pt modelId="{23F76A12-08A0-4ECC-905F-B5E5B86FC426}" type="sibTrans" cxnId="{D87EE7DC-E75F-4E0B-9ED7-437F7113CD9C}">
      <dgm:prSet/>
      <dgm:spPr/>
      <dgm:t>
        <a:bodyPr/>
        <a:lstStyle/>
        <a:p>
          <a:endParaRPr lang="de-CH"/>
        </a:p>
      </dgm:t>
    </dgm:pt>
    <dgm:pt modelId="{A02DB5A8-4903-4359-A17B-6ED66CD41DFE}">
      <dgm:prSet phldrT="[Text]"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Information intern und extern</a:t>
          </a:r>
        </a:p>
      </dgm:t>
    </dgm:pt>
    <dgm:pt modelId="{A0A52087-9A3C-46B9-ACE2-82195892D6C6}" type="parTrans" cxnId="{5F219ED9-B42F-4590-8891-D8DC14C69567}">
      <dgm:prSet/>
      <dgm:spPr/>
      <dgm:t>
        <a:bodyPr/>
        <a:lstStyle/>
        <a:p>
          <a:endParaRPr lang="de-CH"/>
        </a:p>
      </dgm:t>
    </dgm:pt>
    <dgm:pt modelId="{B5E6B5EE-22B5-41AF-9E29-DB6E7343354D}" type="sibTrans" cxnId="{5F219ED9-B42F-4590-8891-D8DC14C69567}">
      <dgm:prSet/>
      <dgm:spPr/>
      <dgm:t>
        <a:bodyPr/>
        <a:lstStyle/>
        <a:p>
          <a:endParaRPr lang="de-CH"/>
        </a:p>
      </dgm:t>
    </dgm:pt>
    <dgm:pt modelId="{1557FABD-4D73-4F8B-A10E-E9D7FE825CFF}">
      <dgm:prSet phldrT="[Text]"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1 Monat</a:t>
          </a:r>
          <a:r>
            <a:rPr lang="de-CH" sz="600" dirty="0"/>
            <a:t>	</a:t>
          </a:r>
        </a:p>
      </dgm:t>
    </dgm:pt>
    <dgm:pt modelId="{535A5E95-E101-4916-B051-0529084459B3}" type="parTrans" cxnId="{D2C453E5-6294-4ADD-A7EA-CCEC5DDD7DFE}">
      <dgm:prSet/>
      <dgm:spPr/>
      <dgm:t>
        <a:bodyPr/>
        <a:lstStyle/>
        <a:p>
          <a:endParaRPr lang="de-CH"/>
        </a:p>
      </dgm:t>
    </dgm:pt>
    <dgm:pt modelId="{047BF92D-F6F6-4090-8CAE-626FB60E3F12}" type="sibTrans" cxnId="{D2C453E5-6294-4ADD-A7EA-CCEC5DDD7DFE}">
      <dgm:prSet/>
      <dgm:spPr/>
      <dgm:t>
        <a:bodyPr/>
        <a:lstStyle/>
        <a:p>
          <a:endParaRPr lang="de-CH"/>
        </a:p>
      </dgm:t>
    </dgm:pt>
    <dgm:pt modelId="{58E5D58F-D3A7-46D9-8D39-B88058691980}">
      <dgm:prSet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bis Ende vierter Aufenthaltsmonat</a:t>
          </a:r>
        </a:p>
      </dgm:t>
    </dgm:pt>
    <dgm:pt modelId="{2812F94E-BBDB-433C-AA35-60EE0CC35793}" type="parTrans" cxnId="{4914FD46-E08F-4785-9154-7AAD5CC9DFF9}">
      <dgm:prSet/>
      <dgm:spPr/>
      <dgm:t>
        <a:bodyPr/>
        <a:lstStyle/>
        <a:p>
          <a:endParaRPr lang="de-CH"/>
        </a:p>
      </dgm:t>
    </dgm:pt>
    <dgm:pt modelId="{84880B6A-1B41-482E-BAAD-04DA65F95FF8}" type="sibTrans" cxnId="{4914FD46-E08F-4785-9154-7AAD5CC9DFF9}">
      <dgm:prSet/>
      <dgm:spPr/>
      <dgm:t>
        <a:bodyPr/>
        <a:lstStyle/>
        <a:p>
          <a:endParaRPr lang="de-CH"/>
        </a:p>
      </dgm:t>
    </dgm:pt>
    <dgm:pt modelId="{32590B70-4714-4B64-B5A3-8548AD659EFA}">
      <dgm:prSet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so lange wie nötig    Berichterstattung alle sechs Monate</a:t>
          </a:r>
          <a:endParaRPr lang="de-CH" sz="800" dirty="0"/>
        </a:p>
      </dgm:t>
    </dgm:pt>
    <dgm:pt modelId="{AD728F4B-4BD6-4DF6-88D7-E56F806B62A4}" type="parTrans" cxnId="{AA284770-F97E-431A-8221-E085034F43AA}">
      <dgm:prSet/>
      <dgm:spPr/>
      <dgm:t>
        <a:bodyPr/>
        <a:lstStyle/>
        <a:p>
          <a:endParaRPr lang="de-CH"/>
        </a:p>
      </dgm:t>
    </dgm:pt>
    <dgm:pt modelId="{2C78565B-5383-4F5D-BE55-AC9F4D2DEC8A}" type="sibTrans" cxnId="{AA284770-F97E-431A-8221-E085034F43AA}">
      <dgm:prSet/>
      <dgm:spPr/>
      <dgm:t>
        <a:bodyPr/>
        <a:lstStyle/>
        <a:p>
          <a:endParaRPr lang="de-CH"/>
        </a:p>
      </dgm:t>
    </dgm:pt>
    <dgm:pt modelId="{7B3D9F4F-76EA-4217-9248-B542CA4A9C16}">
      <dgm:prSet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dauert drei Monate </a:t>
          </a:r>
          <a:endParaRPr lang="de-CH" sz="800" dirty="0"/>
        </a:p>
      </dgm:t>
    </dgm:pt>
    <dgm:pt modelId="{B354D99D-0EFC-4324-9B56-2BEA68E8B611}" type="parTrans" cxnId="{D0A087BE-3A7A-41A9-A012-4F02B8B2F9AD}">
      <dgm:prSet/>
      <dgm:spPr/>
      <dgm:t>
        <a:bodyPr/>
        <a:lstStyle/>
        <a:p>
          <a:endParaRPr lang="de-CH"/>
        </a:p>
      </dgm:t>
    </dgm:pt>
    <dgm:pt modelId="{6B815358-ECEE-4220-8FD5-767E4C24C239}" type="sibTrans" cxnId="{D0A087BE-3A7A-41A9-A012-4F02B8B2F9AD}">
      <dgm:prSet/>
      <dgm:spPr/>
      <dgm:t>
        <a:bodyPr/>
        <a:lstStyle/>
        <a:p>
          <a:endParaRPr lang="de-CH"/>
        </a:p>
      </dgm:t>
    </dgm:pt>
    <dgm:pt modelId="{C194E6DA-5613-470F-A00A-13586DF2EFAF}">
      <dgm:prSet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drei bis max. sechs Monate</a:t>
          </a:r>
          <a:endParaRPr lang="de-CH" sz="800" dirty="0"/>
        </a:p>
      </dgm:t>
    </dgm:pt>
    <dgm:pt modelId="{76ADF54F-DF5B-484D-89D4-6F9F08F2C264}" type="parTrans" cxnId="{412D5561-21EB-4079-8112-2D6585A983D2}">
      <dgm:prSet/>
      <dgm:spPr/>
      <dgm:t>
        <a:bodyPr/>
        <a:lstStyle/>
        <a:p>
          <a:endParaRPr lang="de-CH"/>
        </a:p>
      </dgm:t>
    </dgm:pt>
    <dgm:pt modelId="{EF4DB7C0-2541-40FC-94F7-ECF3940C11D9}" type="sibTrans" cxnId="{412D5561-21EB-4079-8112-2D6585A983D2}">
      <dgm:prSet/>
      <dgm:spPr/>
      <dgm:t>
        <a:bodyPr/>
        <a:lstStyle/>
        <a:p>
          <a:endParaRPr lang="de-CH"/>
        </a:p>
      </dgm:t>
    </dgm:pt>
    <dgm:pt modelId="{E1B65B75-1E96-4C24-B7A9-7AC409A0C4BD}">
      <dgm:prSet phldrT="[Text]"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Probezeitauswertung</a:t>
          </a:r>
        </a:p>
      </dgm:t>
    </dgm:pt>
    <dgm:pt modelId="{60B3DAC9-788B-433A-9CB5-AAA12AC08234}" type="parTrans" cxnId="{54874596-6BB2-4435-AD28-16FFA2EA5371}">
      <dgm:prSet/>
      <dgm:spPr/>
      <dgm:t>
        <a:bodyPr/>
        <a:lstStyle/>
        <a:p>
          <a:endParaRPr lang="de-CH"/>
        </a:p>
      </dgm:t>
    </dgm:pt>
    <dgm:pt modelId="{06933A83-B135-4B07-9C41-6A77EE8AEAF8}" type="sibTrans" cxnId="{54874596-6BB2-4435-AD28-16FFA2EA5371}">
      <dgm:prSet/>
      <dgm:spPr/>
      <dgm:t>
        <a:bodyPr/>
        <a:lstStyle/>
        <a:p>
          <a:endParaRPr lang="de-CH"/>
        </a:p>
      </dgm:t>
    </dgm:pt>
    <dgm:pt modelId="{82A7EB8B-ED31-467F-8897-F3C738A8BA2D}">
      <dgm:prSet phldrT="[Text]"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Vertrag und Zusätze </a:t>
          </a:r>
        </a:p>
      </dgm:t>
    </dgm:pt>
    <dgm:pt modelId="{D737038A-5E82-41F8-B8EF-89A38981E5F9}" type="parTrans" cxnId="{ED9F9E29-1487-43F5-B9E5-4FAFDE504E57}">
      <dgm:prSet/>
      <dgm:spPr/>
      <dgm:t>
        <a:bodyPr/>
        <a:lstStyle/>
        <a:p>
          <a:endParaRPr lang="de-CH"/>
        </a:p>
      </dgm:t>
    </dgm:pt>
    <dgm:pt modelId="{E2ABAD70-3672-447C-B35A-BB4DAA4A6806}" type="sibTrans" cxnId="{ED9F9E29-1487-43F5-B9E5-4FAFDE504E57}">
      <dgm:prSet/>
      <dgm:spPr/>
      <dgm:t>
        <a:bodyPr/>
        <a:lstStyle/>
        <a:p>
          <a:endParaRPr lang="de-CH"/>
        </a:p>
      </dgm:t>
    </dgm:pt>
    <dgm:pt modelId="{58A1511A-0374-43C1-A3EE-4A55026F7025}">
      <dgm:prSet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Zielvereinbarungen nach der Fallverdichtung</a:t>
          </a:r>
        </a:p>
      </dgm:t>
    </dgm:pt>
    <dgm:pt modelId="{6C627589-F604-48E8-AB29-569B8687FD68}" type="parTrans" cxnId="{C4502C1E-EBEB-4CA2-A871-299598FA3C44}">
      <dgm:prSet/>
      <dgm:spPr/>
      <dgm:t>
        <a:bodyPr/>
        <a:lstStyle/>
        <a:p>
          <a:endParaRPr lang="de-CH"/>
        </a:p>
      </dgm:t>
    </dgm:pt>
    <dgm:pt modelId="{C5C7E415-D0BC-48B1-9753-D907D3EACCD0}" type="sibTrans" cxnId="{C4502C1E-EBEB-4CA2-A871-299598FA3C44}">
      <dgm:prSet/>
      <dgm:spPr/>
      <dgm:t>
        <a:bodyPr/>
        <a:lstStyle/>
        <a:p>
          <a:endParaRPr lang="de-CH"/>
        </a:p>
      </dgm:t>
    </dgm:pt>
    <dgm:pt modelId="{C5D4C6D7-101E-409A-85AA-ECB1C85DEA59}">
      <dgm:prSet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Fallverdichtung mit Gesamtteam</a:t>
          </a:r>
        </a:p>
      </dgm:t>
    </dgm:pt>
    <dgm:pt modelId="{255F01A6-722F-4C6F-A0DD-C1A2AB25965D}" type="parTrans" cxnId="{B7566FE8-6AAA-4CD7-B8A2-1A4CF5911698}">
      <dgm:prSet/>
      <dgm:spPr/>
      <dgm:t>
        <a:bodyPr/>
        <a:lstStyle/>
        <a:p>
          <a:endParaRPr lang="de-CH"/>
        </a:p>
      </dgm:t>
    </dgm:pt>
    <dgm:pt modelId="{8DC18946-7A53-4199-90E4-AA8341D85817}" type="sibTrans" cxnId="{B7566FE8-6AAA-4CD7-B8A2-1A4CF5911698}">
      <dgm:prSet/>
      <dgm:spPr/>
      <dgm:t>
        <a:bodyPr/>
        <a:lstStyle/>
        <a:p>
          <a:endParaRPr lang="de-CH"/>
        </a:p>
      </dgm:t>
    </dgm:pt>
    <dgm:pt modelId="{B4118035-B11E-426C-B778-DF18EE7CA1AD}">
      <dgm:prSet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Fallbesprechungen             alle drei Monate inkl. Zielauswertung</a:t>
          </a:r>
        </a:p>
      </dgm:t>
    </dgm:pt>
    <dgm:pt modelId="{F9EFEDD0-992E-43DF-9007-58BB11734012}" type="parTrans" cxnId="{5F0F3CC5-F4CD-4EF3-BAF0-34F112B9301D}">
      <dgm:prSet/>
      <dgm:spPr/>
      <dgm:t>
        <a:bodyPr/>
        <a:lstStyle/>
        <a:p>
          <a:endParaRPr lang="de-CH"/>
        </a:p>
      </dgm:t>
    </dgm:pt>
    <dgm:pt modelId="{4DC140B6-7DF6-4762-95D2-E4BE2475D2B4}" type="sibTrans" cxnId="{5F0F3CC5-F4CD-4EF3-BAF0-34F112B9301D}">
      <dgm:prSet/>
      <dgm:spPr/>
      <dgm:t>
        <a:bodyPr/>
        <a:lstStyle/>
        <a:p>
          <a:endParaRPr lang="de-CH"/>
        </a:p>
      </dgm:t>
    </dgm:pt>
    <dgm:pt modelId="{6CC220A5-9883-48AB-8068-BB1229E9BD4A}">
      <dgm:prSet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Vermehrte Aussenorientierung</a:t>
          </a:r>
        </a:p>
      </dgm:t>
    </dgm:pt>
    <dgm:pt modelId="{8D253B98-4ED9-40CC-ABCD-3D5BA7769721}" type="parTrans" cxnId="{03D948D1-4ACA-474C-98DC-AE8999A94516}">
      <dgm:prSet/>
      <dgm:spPr/>
      <dgm:t>
        <a:bodyPr/>
        <a:lstStyle/>
        <a:p>
          <a:endParaRPr lang="de-CH"/>
        </a:p>
      </dgm:t>
    </dgm:pt>
    <dgm:pt modelId="{4F518AFB-3F98-4B76-934D-5DB9DFEBC610}" type="sibTrans" cxnId="{03D948D1-4ACA-474C-98DC-AE8999A94516}">
      <dgm:prSet/>
      <dgm:spPr/>
      <dgm:t>
        <a:bodyPr/>
        <a:lstStyle/>
        <a:p>
          <a:endParaRPr lang="de-CH"/>
        </a:p>
      </dgm:t>
    </dgm:pt>
    <dgm:pt modelId="{789148BD-E845-4681-8525-D33F1C3C16FC}">
      <dgm:prSet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Berichtsvorlage Austrittsbericht</a:t>
          </a:r>
        </a:p>
      </dgm:t>
    </dgm:pt>
    <dgm:pt modelId="{D8598F78-29BC-4C5B-9522-4635ECE0BC47}" type="parTrans" cxnId="{C2CD68C6-6CF3-437D-9DB2-615C9B648F3D}">
      <dgm:prSet/>
      <dgm:spPr/>
      <dgm:t>
        <a:bodyPr/>
        <a:lstStyle/>
        <a:p>
          <a:endParaRPr lang="de-CH"/>
        </a:p>
      </dgm:t>
    </dgm:pt>
    <dgm:pt modelId="{7A96FAA1-BAE4-4FD4-AC17-7DEC8D642AEB}" type="sibTrans" cxnId="{C2CD68C6-6CF3-437D-9DB2-615C9B648F3D}">
      <dgm:prSet/>
      <dgm:spPr/>
      <dgm:t>
        <a:bodyPr/>
        <a:lstStyle/>
        <a:p>
          <a:endParaRPr lang="de-CH"/>
        </a:p>
      </dgm:t>
    </dgm:pt>
    <dgm:pt modelId="{66F74E73-6DEC-4134-A12E-A056DDC49552}">
      <dgm:prSet phldrT="[Text]"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Dossier eröffnen</a:t>
          </a:r>
        </a:p>
      </dgm:t>
    </dgm:pt>
    <dgm:pt modelId="{4319C84A-F149-43F1-9FBF-E656B681019C}" type="parTrans" cxnId="{D5B5EBF7-DCCE-4C0F-832C-4D5579140208}">
      <dgm:prSet/>
      <dgm:spPr/>
      <dgm:t>
        <a:bodyPr/>
        <a:lstStyle/>
        <a:p>
          <a:endParaRPr lang="de-CH"/>
        </a:p>
      </dgm:t>
    </dgm:pt>
    <dgm:pt modelId="{2DEE8D7B-167F-4CFC-930C-E104A1EEED9C}" type="sibTrans" cxnId="{D5B5EBF7-DCCE-4C0F-832C-4D5579140208}">
      <dgm:prSet/>
      <dgm:spPr/>
      <dgm:t>
        <a:bodyPr/>
        <a:lstStyle/>
        <a:p>
          <a:endParaRPr lang="de-CH"/>
        </a:p>
      </dgm:t>
    </dgm:pt>
    <dgm:pt modelId="{5B832F41-1B45-4669-8CAB-16211B4AF6D8}">
      <dgm:prSet phldrT="[Text]" custT="1"/>
      <dgm:spPr/>
      <dgm:t>
        <a:bodyPr/>
        <a:lstStyle/>
        <a:p>
          <a:r>
            <a:rPr lang="de-CH" sz="800" dirty="0" err="1">
              <a:latin typeface="SangBleu Republic" panose="02040504060000000004" pitchFamily="18" charset="0"/>
              <a:ea typeface="SangBleu Republic" panose="02040504060000000004" pitchFamily="18" charset="0"/>
            </a:rPr>
            <a:t>Fallteam</a:t>
          </a:r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 festlegen</a:t>
          </a:r>
        </a:p>
      </dgm:t>
    </dgm:pt>
    <dgm:pt modelId="{68C831DD-7F24-4ECB-A446-73D210383083}" type="parTrans" cxnId="{8DC687B1-6F09-4165-AE20-A09FFE26F322}">
      <dgm:prSet/>
      <dgm:spPr/>
      <dgm:t>
        <a:bodyPr/>
        <a:lstStyle/>
        <a:p>
          <a:endParaRPr lang="de-CH"/>
        </a:p>
      </dgm:t>
    </dgm:pt>
    <dgm:pt modelId="{289EDDFD-5695-49B3-9B10-D6FF4FBE2381}" type="sibTrans" cxnId="{8DC687B1-6F09-4165-AE20-A09FFE26F322}">
      <dgm:prSet/>
      <dgm:spPr/>
      <dgm:t>
        <a:bodyPr/>
        <a:lstStyle/>
        <a:p>
          <a:endParaRPr lang="de-CH"/>
        </a:p>
      </dgm:t>
    </dgm:pt>
    <dgm:pt modelId="{42ACA65A-65F9-4616-BDCC-BD0FB7F85CC5}">
      <dgm:prSet phldrT="[Text]"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Kostengutsprache einholen</a:t>
          </a:r>
        </a:p>
      </dgm:t>
    </dgm:pt>
    <dgm:pt modelId="{C8FA1939-B98E-425A-B657-D027AFE49D39}" type="parTrans" cxnId="{103BE64F-93E1-454D-88A2-03FA6EFB6DA2}">
      <dgm:prSet/>
      <dgm:spPr/>
      <dgm:t>
        <a:bodyPr/>
        <a:lstStyle/>
        <a:p>
          <a:endParaRPr lang="de-CH"/>
        </a:p>
      </dgm:t>
    </dgm:pt>
    <dgm:pt modelId="{5743DB86-AB34-4ADF-AB61-C4B2D6EF510C}" type="sibTrans" cxnId="{103BE64F-93E1-454D-88A2-03FA6EFB6DA2}">
      <dgm:prSet/>
      <dgm:spPr/>
      <dgm:t>
        <a:bodyPr/>
        <a:lstStyle/>
        <a:p>
          <a:endParaRPr lang="de-CH"/>
        </a:p>
      </dgm:t>
    </dgm:pt>
    <dgm:pt modelId="{8AFD2EAB-9E26-4738-8210-6C7FA83D7756}">
      <dgm:prSet phldrT="[Text]"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Dokument Sichtweise zur Auftragsklärung</a:t>
          </a:r>
        </a:p>
      </dgm:t>
    </dgm:pt>
    <dgm:pt modelId="{E645B115-E131-4D6C-BB37-248500E4FB06}" type="parTrans" cxnId="{3F1C6B85-E08F-4815-83FF-F1E2CDD6D02F}">
      <dgm:prSet/>
      <dgm:spPr/>
      <dgm:t>
        <a:bodyPr/>
        <a:lstStyle/>
        <a:p>
          <a:endParaRPr lang="de-CH"/>
        </a:p>
      </dgm:t>
    </dgm:pt>
    <dgm:pt modelId="{9D1F26FF-EB37-4050-A357-862E9D553958}" type="sibTrans" cxnId="{3F1C6B85-E08F-4815-83FF-F1E2CDD6D02F}">
      <dgm:prSet/>
      <dgm:spPr/>
      <dgm:t>
        <a:bodyPr/>
        <a:lstStyle/>
        <a:p>
          <a:endParaRPr lang="de-CH"/>
        </a:p>
      </dgm:t>
    </dgm:pt>
    <dgm:pt modelId="{9EBAD8C3-E22B-4AB2-B9FF-EF16F7D256CD}">
      <dgm:prSet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Multisystemische Perspektive</a:t>
          </a:r>
        </a:p>
      </dgm:t>
    </dgm:pt>
    <dgm:pt modelId="{77F521D6-2344-49C6-AB72-475C48F9CC9A}" type="parTrans" cxnId="{2FB3F418-93FC-4D96-A3BB-3A14F9D3C211}">
      <dgm:prSet/>
      <dgm:spPr/>
      <dgm:t>
        <a:bodyPr/>
        <a:lstStyle/>
        <a:p>
          <a:endParaRPr lang="de-CH"/>
        </a:p>
      </dgm:t>
    </dgm:pt>
    <dgm:pt modelId="{AD17EC4E-276A-45C2-B81D-DB5A420F771A}" type="sibTrans" cxnId="{2FB3F418-93FC-4D96-A3BB-3A14F9D3C211}">
      <dgm:prSet/>
      <dgm:spPr/>
      <dgm:t>
        <a:bodyPr/>
        <a:lstStyle/>
        <a:p>
          <a:endParaRPr lang="de-CH"/>
        </a:p>
      </dgm:t>
    </dgm:pt>
    <dgm:pt modelId="{D05B93A0-2F1F-4EAB-9665-C913AE2C7192}">
      <dgm:prSet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Entwicklungsbericht</a:t>
          </a:r>
        </a:p>
      </dgm:t>
    </dgm:pt>
    <dgm:pt modelId="{091C7D17-AA48-4885-B9A3-BA6A8C02B353}" type="parTrans" cxnId="{AF60A642-3E86-40D6-B118-56AFB4886E71}">
      <dgm:prSet/>
      <dgm:spPr/>
      <dgm:t>
        <a:bodyPr/>
        <a:lstStyle/>
        <a:p>
          <a:endParaRPr lang="de-CH"/>
        </a:p>
      </dgm:t>
    </dgm:pt>
    <dgm:pt modelId="{77E4A1C5-67D7-458B-8353-EA1B1E169699}" type="sibTrans" cxnId="{AF60A642-3E86-40D6-B118-56AFB4886E71}">
      <dgm:prSet/>
      <dgm:spPr/>
      <dgm:t>
        <a:bodyPr/>
        <a:lstStyle/>
        <a:p>
          <a:endParaRPr lang="de-CH"/>
        </a:p>
      </dgm:t>
    </dgm:pt>
    <dgm:pt modelId="{F14A7C33-35B8-4C0B-8D85-775C046B8291}">
      <dgm:prSet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KOSS-Instrumente wie biografische Ereignisse</a:t>
          </a:r>
        </a:p>
      </dgm:t>
    </dgm:pt>
    <dgm:pt modelId="{7011BB38-F349-49EA-80C0-8D4E6915579B}" type="parTrans" cxnId="{BE873CD5-2A94-411D-A308-133290936AAF}">
      <dgm:prSet/>
      <dgm:spPr/>
      <dgm:t>
        <a:bodyPr/>
        <a:lstStyle/>
        <a:p>
          <a:endParaRPr lang="de-CH"/>
        </a:p>
      </dgm:t>
    </dgm:pt>
    <dgm:pt modelId="{C2F9AD7F-7873-4AAF-B7A8-9F8B747DAD91}" type="sibTrans" cxnId="{BE873CD5-2A94-411D-A308-133290936AAF}">
      <dgm:prSet/>
      <dgm:spPr/>
      <dgm:t>
        <a:bodyPr/>
        <a:lstStyle/>
        <a:p>
          <a:endParaRPr lang="de-CH"/>
        </a:p>
      </dgm:t>
    </dgm:pt>
    <dgm:pt modelId="{0AA56C02-3F53-4A5F-AD9E-3D43114EC995}">
      <dgm:prSet phldrT="[Text]"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Einführung der Klientin</a:t>
          </a:r>
        </a:p>
      </dgm:t>
    </dgm:pt>
    <dgm:pt modelId="{AF7CACE1-83A1-4210-99FB-75E7A3571627}" type="parTrans" cxnId="{FBBBB7A1-AC52-4D22-BD2E-A4AC75DF26E4}">
      <dgm:prSet/>
      <dgm:spPr/>
      <dgm:t>
        <a:bodyPr/>
        <a:lstStyle/>
        <a:p>
          <a:endParaRPr lang="de-CH"/>
        </a:p>
      </dgm:t>
    </dgm:pt>
    <dgm:pt modelId="{7E1C1281-B727-45F0-9D6E-0C85692D0EB9}" type="sibTrans" cxnId="{FBBBB7A1-AC52-4D22-BD2E-A4AC75DF26E4}">
      <dgm:prSet/>
      <dgm:spPr/>
      <dgm:t>
        <a:bodyPr/>
        <a:lstStyle/>
        <a:p>
          <a:endParaRPr lang="de-CH"/>
        </a:p>
      </dgm:t>
    </dgm:pt>
    <dgm:pt modelId="{AFF92A69-EA7C-4F56-93DB-9144A0753D4D}">
      <dgm:prSet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Entwicklungsaufgaben</a:t>
          </a:r>
        </a:p>
      </dgm:t>
    </dgm:pt>
    <dgm:pt modelId="{D0E1D92F-D068-45B4-A431-67370FE7F3FE}" type="parTrans" cxnId="{D6615913-19B7-4D0D-ABE1-EABA759022B9}">
      <dgm:prSet/>
      <dgm:spPr/>
      <dgm:t>
        <a:bodyPr/>
        <a:lstStyle/>
        <a:p>
          <a:endParaRPr lang="de-CH"/>
        </a:p>
      </dgm:t>
    </dgm:pt>
    <dgm:pt modelId="{6B1E43A2-F199-4109-8AA7-E220E0E3404D}" type="sibTrans" cxnId="{D6615913-19B7-4D0D-ABE1-EABA759022B9}">
      <dgm:prSet/>
      <dgm:spPr/>
      <dgm:t>
        <a:bodyPr/>
        <a:lstStyle/>
        <a:p>
          <a:endParaRPr lang="de-CH"/>
        </a:p>
      </dgm:t>
    </dgm:pt>
    <dgm:pt modelId="{02761AFD-5C8B-4450-A30A-A026AD2A7269}">
      <dgm:prSet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Netzwerkkarte</a:t>
          </a:r>
        </a:p>
      </dgm:t>
    </dgm:pt>
    <dgm:pt modelId="{D052D74E-F485-4742-BF0E-C8A58258F13D}" type="parTrans" cxnId="{C3A8B37B-5DCA-4E08-9CC3-B829568171E2}">
      <dgm:prSet/>
      <dgm:spPr/>
      <dgm:t>
        <a:bodyPr/>
        <a:lstStyle/>
        <a:p>
          <a:endParaRPr lang="de-CH"/>
        </a:p>
      </dgm:t>
    </dgm:pt>
    <dgm:pt modelId="{9084B569-D00E-452F-A3A5-EE1544632C50}" type="sibTrans" cxnId="{C3A8B37B-5DCA-4E08-9CC3-B829568171E2}">
      <dgm:prSet/>
      <dgm:spPr/>
      <dgm:t>
        <a:bodyPr/>
        <a:lstStyle/>
        <a:p>
          <a:endParaRPr lang="de-CH"/>
        </a:p>
      </dgm:t>
    </dgm:pt>
    <dgm:pt modelId="{A2D7F636-2D62-496B-A17A-59B48CA4B493}">
      <dgm:prSet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Systemsitzung</a:t>
          </a:r>
        </a:p>
      </dgm:t>
    </dgm:pt>
    <dgm:pt modelId="{BD80E59A-548D-4740-8185-1D57E84609A6}" type="parTrans" cxnId="{5767059C-2A46-4DCD-8D3D-1DADD2E20A09}">
      <dgm:prSet/>
      <dgm:spPr/>
      <dgm:t>
        <a:bodyPr/>
        <a:lstStyle/>
        <a:p>
          <a:endParaRPr lang="de-CH"/>
        </a:p>
      </dgm:t>
    </dgm:pt>
    <dgm:pt modelId="{23171EAA-AFED-4525-A476-42D1EB2700AC}" type="sibTrans" cxnId="{5767059C-2A46-4DCD-8D3D-1DADD2E20A09}">
      <dgm:prSet/>
      <dgm:spPr/>
      <dgm:t>
        <a:bodyPr/>
        <a:lstStyle/>
        <a:p>
          <a:endParaRPr lang="de-CH"/>
        </a:p>
      </dgm:t>
    </dgm:pt>
    <dgm:pt modelId="{7D4091A8-2923-4CD2-B2DA-4526B9333BBE}">
      <dgm:prSet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Berichtvorlage Verlaufsbericht kurz und Verlaufsbericht lang im Wechsel</a:t>
          </a:r>
        </a:p>
      </dgm:t>
    </dgm:pt>
    <dgm:pt modelId="{7C416E31-4FB7-4E06-8BC8-56C482A78078}" type="parTrans" cxnId="{10E896E6-797F-44DA-94AD-42BDAEB87757}">
      <dgm:prSet/>
      <dgm:spPr/>
      <dgm:t>
        <a:bodyPr/>
        <a:lstStyle/>
        <a:p>
          <a:endParaRPr lang="de-CH"/>
        </a:p>
      </dgm:t>
    </dgm:pt>
    <dgm:pt modelId="{9BBE20A3-3A4C-427C-B4A6-9CCEF0A920A9}" type="sibTrans" cxnId="{10E896E6-797F-44DA-94AD-42BDAEB87757}">
      <dgm:prSet/>
      <dgm:spPr/>
      <dgm:t>
        <a:bodyPr/>
        <a:lstStyle/>
        <a:p>
          <a:endParaRPr lang="de-CH"/>
        </a:p>
      </dgm:t>
    </dgm:pt>
    <dgm:pt modelId="{CA88F27F-C6F8-4D4F-A3A6-AB1D6A330761}">
      <dgm:prSet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Umzugsverantwortliche frühzeitigt involvieren </a:t>
          </a:r>
        </a:p>
      </dgm:t>
    </dgm:pt>
    <dgm:pt modelId="{E5F27DAC-83BC-448F-BA8C-9D2AE2DEF6F5}" type="parTrans" cxnId="{55DA9DAB-8199-4A47-8915-20EF1055C0B2}">
      <dgm:prSet/>
      <dgm:spPr/>
      <dgm:t>
        <a:bodyPr/>
        <a:lstStyle/>
        <a:p>
          <a:endParaRPr lang="de-CH"/>
        </a:p>
      </dgm:t>
    </dgm:pt>
    <dgm:pt modelId="{65F26FB3-C60A-436A-8450-EC79992EC412}" type="sibTrans" cxnId="{55DA9DAB-8199-4A47-8915-20EF1055C0B2}">
      <dgm:prSet/>
      <dgm:spPr/>
      <dgm:t>
        <a:bodyPr/>
        <a:lstStyle/>
        <a:p>
          <a:endParaRPr lang="de-CH"/>
        </a:p>
      </dgm:t>
    </dgm:pt>
    <dgm:pt modelId="{920D9813-63B7-4EB1-B604-23B045FF0EC7}">
      <dgm:prSet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Kündigung Lilith 30 Tage vor Austritt</a:t>
          </a:r>
        </a:p>
      </dgm:t>
    </dgm:pt>
    <dgm:pt modelId="{CCD927D1-FBDB-4CDF-A2F8-B5BF62B9F758}" type="parTrans" cxnId="{0286EEBA-4FA6-4937-A7BD-3AD3850E8733}">
      <dgm:prSet/>
      <dgm:spPr/>
      <dgm:t>
        <a:bodyPr/>
        <a:lstStyle/>
        <a:p>
          <a:endParaRPr lang="de-CH"/>
        </a:p>
      </dgm:t>
    </dgm:pt>
    <dgm:pt modelId="{4B007C54-23BC-4C33-B233-5BDA55BFA584}" type="sibTrans" cxnId="{0286EEBA-4FA6-4937-A7BD-3AD3850E8733}">
      <dgm:prSet/>
      <dgm:spPr/>
      <dgm:t>
        <a:bodyPr/>
        <a:lstStyle/>
        <a:p>
          <a:endParaRPr lang="de-CH"/>
        </a:p>
      </dgm:t>
    </dgm:pt>
    <dgm:pt modelId="{3FF17BB4-4521-44CE-8999-744C93527E79}">
      <dgm:prSet custT="1"/>
      <dgm:spPr/>
      <dgm:t>
        <a:bodyPr/>
        <a:lstStyle/>
        <a:p>
          <a:r>
            <a:rPr lang="de-CH" sz="800" dirty="0"/>
            <a:t> Na</a:t>
          </a:r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chfolgelösungen in den Bereichen Finanzen, Wohnen, Tagesstruktur, Gesundheit, Freizeit organisieren</a:t>
          </a:r>
        </a:p>
      </dgm:t>
    </dgm:pt>
    <dgm:pt modelId="{A277CF82-7495-4B67-9DFC-6A4E97D4F0BF}" type="parTrans" cxnId="{6B5D7B54-B8E8-42DA-A940-0FD0323CE76C}">
      <dgm:prSet/>
      <dgm:spPr/>
      <dgm:t>
        <a:bodyPr/>
        <a:lstStyle/>
        <a:p>
          <a:endParaRPr lang="de-CH"/>
        </a:p>
      </dgm:t>
    </dgm:pt>
    <dgm:pt modelId="{955133B0-0CD9-40F0-AEF6-C45BE37BFA09}" type="sibTrans" cxnId="{6B5D7B54-B8E8-42DA-A940-0FD0323CE76C}">
      <dgm:prSet/>
      <dgm:spPr/>
      <dgm:t>
        <a:bodyPr/>
        <a:lstStyle/>
        <a:p>
          <a:endParaRPr lang="de-CH"/>
        </a:p>
      </dgm:t>
    </dgm:pt>
    <dgm:pt modelId="{013357DD-ACEA-4979-854C-80A3791541AB}">
      <dgm:prSet phldrT="[Text]"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Prozessbeurteilung an Zuweisende</a:t>
          </a:r>
        </a:p>
      </dgm:t>
    </dgm:pt>
    <dgm:pt modelId="{145B3A9E-8E40-4F21-90D6-5B990FC66099}" type="parTrans" cxnId="{113EBCF5-1B4A-4D70-B9DE-ED7F1D9F4F01}">
      <dgm:prSet/>
      <dgm:spPr/>
      <dgm:t>
        <a:bodyPr/>
        <a:lstStyle/>
        <a:p>
          <a:endParaRPr lang="de-CH"/>
        </a:p>
      </dgm:t>
    </dgm:pt>
    <dgm:pt modelId="{178C6E49-1893-4203-A83D-4C9592F990F8}" type="sibTrans" cxnId="{113EBCF5-1B4A-4D70-B9DE-ED7F1D9F4F01}">
      <dgm:prSet/>
      <dgm:spPr/>
      <dgm:t>
        <a:bodyPr/>
        <a:lstStyle/>
        <a:p>
          <a:endParaRPr lang="de-CH"/>
        </a:p>
      </dgm:t>
    </dgm:pt>
    <dgm:pt modelId="{83124030-8F11-4E17-A00C-BBBDE85819F9}">
      <dgm:prSet phldrT="[Text]"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Verabschiedung</a:t>
          </a:r>
        </a:p>
      </dgm:t>
    </dgm:pt>
    <dgm:pt modelId="{CE7DF45D-200D-494C-B1FE-920838440A42}" type="parTrans" cxnId="{B0176988-4FBE-43F1-A532-E2D83AD408FD}">
      <dgm:prSet/>
      <dgm:spPr/>
      <dgm:t>
        <a:bodyPr/>
        <a:lstStyle/>
        <a:p>
          <a:endParaRPr lang="de-CH"/>
        </a:p>
      </dgm:t>
    </dgm:pt>
    <dgm:pt modelId="{129BF510-4526-4A32-835C-F07C0B52C070}" type="sibTrans" cxnId="{B0176988-4FBE-43F1-A532-E2D83AD408FD}">
      <dgm:prSet/>
      <dgm:spPr/>
      <dgm:t>
        <a:bodyPr/>
        <a:lstStyle/>
        <a:p>
          <a:endParaRPr lang="de-CH"/>
        </a:p>
      </dgm:t>
    </dgm:pt>
    <dgm:pt modelId="{735AEA69-8B7C-4EE3-BCC3-7179BD4E545B}">
      <dgm:prSet phldrT="[Text]"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Austrittstag und neue Adresse festhalten</a:t>
          </a:r>
        </a:p>
      </dgm:t>
    </dgm:pt>
    <dgm:pt modelId="{F085CFD0-004D-4409-A196-4DF3DDC682D8}" type="parTrans" cxnId="{AB877D92-F800-4C8E-AC6C-69B7FFF7A7C0}">
      <dgm:prSet/>
      <dgm:spPr/>
      <dgm:t>
        <a:bodyPr/>
        <a:lstStyle/>
        <a:p>
          <a:endParaRPr lang="de-CH"/>
        </a:p>
      </dgm:t>
    </dgm:pt>
    <dgm:pt modelId="{F12F85B2-990B-4B8D-A96D-412FA220709A}" type="sibTrans" cxnId="{AB877D92-F800-4C8E-AC6C-69B7FFF7A7C0}">
      <dgm:prSet/>
      <dgm:spPr/>
      <dgm:t>
        <a:bodyPr/>
        <a:lstStyle/>
        <a:p>
          <a:endParaRPr lang="de-CH"/>
        </a:p>
      </dgm:t>
    </dgm:pt>
    <dgm:pt modelId="{CFB8F5DA-A629-4C7D-ADF2-6FC0158B38C3}">
      <dgm:prSet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Abschlussdatum festhalten und kommunizieren</a:t>
          </a:r>
        </a:p>
      </dgm:t>
    </dgm:pt>
    <dgm:pt modelId="{52797F19-1BD4-4A0D-940D-FDEDDCE8F44D}" type="parTrans" cxnId="{D5F0DFAA-9C38-463F-A71C-43C6420EFBA5}">
      <dgm:prSet/>
      <dgm:spPr/>
      <dgm:t>
        <a:bodyPr/>
        <a:lstStyle/>
        <a:p>
          <a:endParaRPr lang="de-CH"/>
        </a:p>
      </dgm:t>
    </dgm:pt>
    <dgm:pt modelId="{147454FE-6138-414C-8EB6-37B8C8974E6C}" type="sibTrans" cxnId="{D5F0DFAA-9C38-463F-A71C-43C6420EFBA5}">
      <dgm:prSet/>
      <dgm:spPr/>
      <dgm:t>
        <a:bodyPr/>
        <a:lstStyle/>
        <a:p>
          <a:endParaRPr lang="de-CH"/>
        </a:p>
      </dgm:t>
    </dgm:pt>
    <dgm:pt modelId="{6C3761F2-32FE-428A-B562-E1E8792A4A49}">
      <dgm:prSet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Kostengutsprache</a:t>
          </a:r>
        </a:p>
      </dgm:t>
    </dgm:pt>
    <dgm:pt modelId="{BA087503-F05C-494E-B147-3564EBC788A9}" type="parTrans" cxnId="{ACFF4611-5A71-4065-836D-3C4782CC54C8}">
      <dgm:prSet/>
      <dgm:spPr/>
      <dgm:t>
        <a:bodyPr/>
        <a:lstStyle/>
        <a:p>
          <a:endParaRPr lang="de-CH"/>
        </a:p>
      </dgm:t>
    </dgm:pt>
    <dgm:pt modelId="{B9F42A68-6E2F-489C-B0EA-2BF5C36EFA95}" type="sibTrans" cxnId="{ACFF4611-5A71-4065-836D-3C4782CC54C8}">
      <dgm:prSet/>
      <dgm:spPr/>
      <dgm:t>
        <a:bodyPr/>
        <a:lstStyle/>
        <a:p>
          <a:endParaRPr lang="de-CH"/>
        </a:p>
      </dgm:t>
    </dgm:pt>
    <dgm:pt modelId="{CB73F77D-6D23-4D4C-B385-CB4B14423C30}">
      <dgm:prSet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Wird üblicherweise durch das </a:t>
          </a:r>
          <a:r>
            <a:rPr lang="de-CH" sz="800" dirty="0" err="1">
              <a:latin typeface="SangBleu Republic" panose="02040504060000000004" pitchFamily="18" charset="0"/>
              <a:ea typeface="SangBleu Republic" panose="02040504060000000004" pitchFamily="18" charset="0"/>
            </a:rPr>
            <a:t>Fallteam</a:t>
          </a:r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 übernommen</a:t>
          </a:r>
        </a:p>
      </dgm:t>
    </dgm:pt>
    <dgm:pt modelId="{5B7E2693-D152-426D-898E-119B7A5219E3}" type="parTrans" cxnId="{C247B85B-96F3-4E47-A90F-C2BB90C323D6}">
      <dgm:prSet/>
      <dgm:spPr/>
      <dgm:t>
        <a:bodyPr/>
        <a:lstStyle/>
        <a:p>
          <a:endParaRPr lang="de-CH"/>
        </a:p>
      </dgm:t>
    </dgm:pt>
    <dgm:pt modelId="{62ADF0F8-F521-4C46-8E1A-BD600FD1EF76}" type="sibTrans" cxnId="{C247B85B-96F3-4E47-A90F-C2BB90C323D6}">
      <dgm:prSet/>
      <dgm:spPr/>
      <dgm:t>
        <a:bodyPr/>
        <a:lstStyle/>
        <a:p>
          <a:endParaRPr lang="de-CH"/>
        </a:p>
      </dgm:t>
    </dgm:pt>
    <dgm:pt modelId="{98C8D8CE-E4BB-40B1-8DCB-75189616A89F}">
      <dgm:prSet phldrT="[Text]" custT="1"/>
      <dgm:spPr/>
      <dgm:t>
        <a:bodyPr/>
        <a:lstStyle/>
        <a:p>
          <a:r>
            <a:rPr lang="de-CH" sz="800" dirty="0">
              <a:latin typeface="SangBleu Republic" panose="02040504060000000004" pitchFamily="18" charset="0"/>
              <a:ea typeface="SangBleu Republic" panose="02040504060000000004" pitchFamily="18" charset="0"/>
            </a:rPr>
            <a:t>Abschlussarbeiten gem. CL (bist spätestens 30 Tage nach Austritt)</a:t>
          </a:r>
        </a:p>
      </dgm:t>
    </dgm:pt>
    <dgm:pt modelId="{070BB467-EF47-4A98-ADC0-D455A1A98B1C}" type="parTrans" cxnId="{0108E040-2CBA-46CC-A623-65078FC5659E}">
      <dgm:prSet/>
      <dgm:spPr/>
      <dgm:t>
        <a:bodyPr/>
        <a:lstStyle/>
        <a:p>
          <a:endParaRPr lang="de-CH"/>
        </a:p>
      </dgm:t>
    </dgm:pt>
    <dgm:pt modelId="{676102BC-6CDC-4A45-87DA-285216B17230}" type="sibTrans" cxnId="{0108E040-2CBA-46CC-A623-65078FC5659E}">
      <dgm:prSet/>
      <dgm:spPr/>
      <dgm:t>
        <a:bodyPr/>
        <a:lstStyle/>
        <a:p>
          <a:endParaRPr lang="de-CH"/>
        </a:p>
      </dgm:t>
    </dgm:pt>
    <dgm:pt modelId="{737D81F8-6763-43B3-9750-18985D7AAF84}" type="pres">
      <dgm:prSet presAssocID="{67BEC21B-501E-4699-AE62-3BED344CB5F2}" presName="Name0" presStyleCnt="0">
        <dgm:presLayoutVars>
          <dgm:dir/>
          <dgm:animLvl val="lvl"/>
          <dgm:resizeHandles val="exact"/>
        </dgm:presLayoutVars>
      </dgm:prSet>
      <dgm:spPr/>
    </dgm:pt>
    <dgm:pt modelId="{EE637E48-9030-48F9-915C-048BD7657735}" type="pres">
      <dgm:prSet presAssocID="{2DF356B1-1575-4506-B4AC-17F6D9737EF6}" presName="vertFlow" presStyleCnt="0"/>
      <dgm:spPr/>
    </dgm:pt>
    <dgm:pt modelId="{BE41F7D1-DE55-42DD-B33D-C8CD00A0B8C8}" type="pres">
      <dgm:prSet presAssocID="{2DF356B1-1575-4506-B4AC-17F6D9737EF6}" presName="header" presStyleLbl="node1" presStyleIdx="0" presStyleCnt="7" custScaleX="98225" custScaleY="196449"/>
      <dgm:spPr/>
    </dgm:pt>
    <dgm:pt modelId="{B168102C-E71A-435B-9526-E507DD47DBE5}" type="pres">
      <dgm:prSet presAssocID="{925D4C35-8CDF-499C-8D93-2562BD265F10}" presName="parTrans" presStyleLbl="sibTrans2D1" presStyleIdx="0" presStyleCnt="37"/>
      <dgm:spPr/>
    </dgm:pt>
    <dgm:pt modelId="{BB9BB1D6-3D8F-4B14-B3AC-51D07BABB156}" type="pres">
      <dgm:prSet presAssocID="{366AB094-2CD7-4E25-922C-4F10A26BF677}" presName="child" presStyleLbl="alignAccFollowNode1" presStyleIdx="0" presStyleCnt="37">
        <dgm:presLayoutVars>
          <dgm:chMax val="0"/>
          <dgm:bulletEnabled val="1"/>
        </dgm:presLayoutVars>
      </dgm:prSet>
      <dgm:spPr/>
    </dgm:pt>
    <dgm:pt modelId="{A9AE89E1-E3CC-40F5-A7EE-31A353253BA8}" type="pres">
      <dgm:prSet presAssocID="{D5B42114-C323-4B48-BE98-4626B3CA9F03}" presName="sibTrans" presStyleLbl="sibTrans2D1" presStyleIdx="1" presStyleCnt="37"/>
      <dgm:spPr/>
    </dgm:pt>
    <dgm:pt modelId="{8C4D3200-B828-432D-A3B2-91E91DE3B2BE}" type="pres">
      <dgm:prSet presAssocID="{C8972FAA-F91D-40CD-A9F4-BE9A85AE3983}" presName="child" presStyleLbl="alignAccFollowNode1" presStyleIdx="1" presStyleCnt="37">
        <dgm:presLayoutVars>
          <dgm:chMax val="0"/>
          <dgm:bulletEnabled val="1"/>
        </dgm:presLayoutVars>
      </dgm:prSet>
      <dgm:spPr/>
    </dgm:pt>
    <dgm:pt modelId="{AD636246-D650-4FEE-BA5C-AF8B84B102DB}" type="pres">
      <dgm:prSet presAssocID="{709F88EB-7726-4979-A48D-AB016CCC841A}" presName="sibTrans" presStyleLbl="sibTrans2D1" presStyleIdx="2" presStyleCnt="37"/>
      <dgm:spPr/>
    </dgm:pt>
    <dgm:pt modelId="{55EEC1CD-347F-4B64-97E9-9D9F73FE0EDF}" type="pres">
      <dgm:prSet presAssocID="{66F74E73-6DEC-4134-A12E-A056DDC49552}" presName="child" presStyleLbl="alignAccFollowNode1" presStyleIdx="2" presStyleCnt="37">
        <dgm:presLayoutVars>
          <dgm:chMax val="0"/>
          <dgm:bulletEnabled val="1"/>
        </dgm:presLayoutVars>
      </dgm:prSet>
      <dgm:spPr/>
    </dgm:pt>
    <dgm:pt modelId="{CF455623-D46E-4056-806A-98A6FC211912}" type="pres">
      <dgm:prSet presAssocID="{2DEE8D7B-167F-4CFC-930C-E104A1EEED9C}" presName="sibTrans" presStyleLbl="sibTrans2D1" presStyleIdx="3" presStyleCnt="37"/>
      <dgm:spPr/>
    </dgm:pt>
    <dgm:pt modelId="{7139D362-7ECB-4926-BA00-7BEDB5EB87A9}" type="pres">
      <dgm:prSet presAssocID="{5B832F41-1B45-4669-8CAB-16211B4AF6D8}" presName="child" presStyleLbl="alignAccFollowNode1" presStyleIdx="3" presStyleCnt="37">
        <dgm:presLayoutVars>
          <dgm:chMax val="0"/>
          <dgm:bulletEnabled val="1"/>
        </dgm:presLayoutVars>
      </dgm:prSet>
      <dgm:spPr/>
    </dgm:pt>
    <dgm:pt modelId="{3CBE8409-787B-4A2C-96E1-8140E4533943}" type="pres">
      <dgm:prSet presAssocID="{289EDDFD-5695-49B3-9B10-D6FF4FBE2381}" presName="sibTrans" presStyleLbl="sibTrans2D1" presStyleIdx="4" presStyleCnt="37"/>
      <dgm:spPr/>
    </dgm:pt>
    <dgm:pt modelId="{60A07473-736C-4FF2-B6FE-4CD62B71D0CD}" type="pres">
      <dgm:prSet presAssocID="{42ACA65A-65F9-4616-BDCC-BD0FB7F85CC5}" presName="child" presStyleLbl="alignAccFollowNode1" presStyleIdx="4" presStyleCnt="37">
        <dgm:presLayoutVars>
          <dgm:chMax val="0"/>
          <dgm:bulletEnabled val="1"/>
        </dgm:presLayoutVars>
      </dgm:prSet>
      <dgm:spPr/>
    </dgm:pt>
    <dgm:pt modelId="{13198D1E-F5E1-4C26-94EB-C90AF5E51DA3}" type="pres">
      <dgm:prSet presAssocID="{5743DB86-AB34-4ADF-AB61-C4B2D6EF510C}" presName="sibTrans" presStyleLbl="sibTrans2D1" presStyleIdx="5" presStyleCnt="37"/>
      <dgm:spPr/>
    </dgm:pt>
    <dgm:pt modelId="{D07F21B9-8016-4EEE-926C-EA1B095F4590}" type="pres">
      <dgm:prSet presAssocID="{8AFD2EAB-9E26-4738-8210-6C7FA83D7756}" presName="child" presStyleLbl="alignAccFollowNode1" presStyleIdx="5" presStyleCnt="37">
        <dgm:presLayoutVars>
          <dgm:chMax val="0"/>
          <dgm:bulletEnabled val="1"/>
        </dgm:presLayoutVars>
      </dgm:prSet>
      <dgm:spPr/>
    </dgm:pt>
    <dgm:pt modelId="{90E2267E-317A-4CE2-80F1-036EBA371AF3}" type="pres">
      <dgm:prSet presAssocID="{2DF356B1-1575-4506-B4AC-17F6D9737EF6}" presName="hSp" presStyleCnt="0"/>
      <dgm:spPr/>
    </dgm:pt>
    <dgm:pt modelId="{5B9B3F5D-3B03-477B-BB0F-8153C4E35C7A}" type="pres">
      <dgm:prSet presAssocID="{0DEA1185-7BF8-4228-B6D6-07E545A28AC0}" presName="vertFlow" presStyleCnt="0"/>
      <dgm:spPr/>
    </dgm:pt>
    <dgm:pt modelId="{3EF549E6-FB13-4B57-88C1-675448D042BA}" type="pres">
      <dgm:prSet presAssocID="{0DEA1185-7BF8-4228-B6D6-07E545A28AC0}" presName="header" presStyleLbl="node1" presStyleIdx="1" presStyleCnt="7" custScaleX="98225" custScaleY="196449"/>
      <dgm:spPr/>
    </dgm:pt>
    <dgm:pt modelId="{4D1E5057-CF01-4B59-A60A-2F77F7877144}" type="pres">
      <dgm:prSet presAssocID="{535A5E95-E101-4916-B051-0529084459B3}" presName="parTrans" presStyleLbl="sibTrans2D1" presStyleIdx="6" presStyleCnt="37"/>
      <dgm:spPr/>
    </dgm:pt>
    <dgm:pt modelId="{1C2B37C3-33FB-4762-BB3D-DD52EBFC600D}" type="pres">
      <dgm:prSet presAssocID="{1557FABD-4D73-4F8B-A10E-E9D7FE825CFF}" presName="child" presStyleLbl="alignAccFollowNode1" presStyleIdx="6" presStyleCnt="37">
        <dgm:presLayoutVars>
          <dgm:chMax val="0"/>
          <dgm:bulletEnabled val="1"/>
        </dgm:presLayoutVars>
      </dgm:prSet>
      <dgm:spPr/>
    </dgm:pt>
    <dgm:pt modelId="{61DE57E6-786C-4B04-AFA6-E53E5CAB7B8A}" type="pres">
      <dgm:prSet presAssocID="{047BF92D-F6F6-4090-8CAE-626FB60E3F12}" presName="sibTrans" presStyleLbl="sibTrans2D1" presStyleIdx="7" presStyleCnt="37"/>
      <dgm:spPr/>
    </dgm:pt>
    <dgm:pt modelId="{316B3840-029D-4773-9075-FB25A082DCA9}" type="pres">
      <dgm:prSet presAssocID="{82A7EB8B-ED31-467F-8897-F3C738A8BA2D}" presName="child" presStyleLbl="alignAccFollowNode1" presStyleIdx="7" presStyleCnt="37">
        <dgm:presLayoutVars>
          <dgm:chMax val="0"/>
          <dgm:bulletEnabled val="1"/>
        </dgm:presLayoutVars>
      </dgm:prSet>
      <dgm:spPr/>
    </dgm:pt>
    <dgm:pt modelId="{B2EB4B36-47EA-4FF2-850C-EADFD3348F9B}" type="pres">
      <dgm:prSet presAssocID="{E2ABAD70-3672-447C-B35A-BB4DAA4A6806}" presName="sibTrans" presStyleLbl="sibTrans2D1" presStyleIdx="8" presStyleCnt="37"/>
      <dgm:spPr/>
    </dgm:pt>
    <dgm:pt modelId="{9C8650D9-CE28-4EA5-874F-0FCB101BFF7A}" type="pres">
      <dgm:prSet presAssocID="{0AA56C02-3F53-4A5F-AD9E-3D43114EC995}" presName="child" presStyleLbl="alignAccFollowNode1" presStyleIdx="8" presStyleCnt="37">
        <dgm:presLayoutVars>
          <dgm:chMax val="0"/>
          <dgm:bulletEnabled val="1"/>
        </dgm:presLayoutVars>
      </dgm:prSet>
      <dgm:spPr/>
    </dgm:pt>
    <dgm:pt modelId="{EF942775-9C00-43BD-BD7E-76753745908B}" type="pres">
      <dgm:prSet presAssocID="{7E1C1281-B727-45F0-9D6E-0C85692D0EB9}" presName="sibTrans" presStyleLbl="sibTrans2D1" presStyleIdx="9" presStyleCnt="37"/>
      <dgm:spPr/>
    </dgm:pt>
    <dgm:pt modelId="{49F4899B-A7A6-4BDD-BC25-F6772CB96EE9}" type="pres">
      <dgm:prSet presAssocID="{E1B65B75-1E96-4C24-B7A9-7AC409A0C4BD}" presName="child" presStyleLbl="alignAccFollowNode1" presStyleIdx="9" presStyleCnt="37" custLinFactNeighborX="1670">
        <dgm:presLayoutVars>
          <dgm:chMax val="0"/>
          <dgm:bulletEnabled val="1"/>
        </dgm:presLayoutVars>
      </dgm:prSet>
      <dgm:spPr/>
    </dgm:pt>
    <dgm:pt modelId="{82BC4E92-743D-429E-9AB7-26F01075038D}" type="pres">
      <dgm:prSet presAssocID="{0DEA1185-7BF8-4228-B6D6-07E545A28AC0}" presName="hSp" presStyleCnt="0"/>
      <dgm:spPr/>
    </dgm:pt>
    <dgm:pt modelId="{75140BE6-5866-4FA3-A91E-00230E600143}" type="pres">
      <dgm:prSet presAssocID="{DF8C0E2F-0B0B-4D2F-9489-696875F0B632}" presName="vertFlow" presStyleCnt="0"/>
      <dgm:spPr/>
    </dgm:pt>
    <dgm:pt modelId="{B68F12CE-A293-4221-8232-877F35E68538}" type="pres">
      <dgm:prSet presAssocID="{DF8C0E2F-0B0B-4D2F-9489-696875F0B632}" presName="header" presStyleLbl="node1" presStyleIdx="2" presStyleCnt="7" custScaleX="98225" custScaleY="196449"/>
      <dgm:spPr/>
    </dgm:pt>
    <dgm:pt modelId="{54AE75BD-2896-40D9-93A4-D474ECA00EDA}" type="pres">
      <dgm:prSet presAssocID="{2812F94E-BBDB-433C-AA35-60EE0CC35793}" presName="parTrans" presStyleLbl="sibTrans2D1" presStyleIdx="10" presStyleCnt="37"/>
      <dgm:spPr/>
    </dgm:pt>
    <dgm:pt modelId="{43130E88-7A1D-4A3F-A0CD-4FAAD3428A5C}" type="pres">
      <dgm:prSet presAssocID="{58E5D58F-D3A7-46D9-8D39-B88058691980}" presName="child" presStyleLbl="alignAccFollowNode1" presStyleIdx="10" presStyleCnt="37" custLinFactNeighborX="557" custLinFactNeighborY="1">
        <dgm:presLayoutVars>
          <dgm:chMax val="0"/>
          <dgm:bulletEnabled val="1"/>
        </dgm:presLayoutVars>
      </dgm:prSet>
      <dgm:spPr/>
    </dgm:pt>
    <dgm:pt modelId="{494CD71B-4D4E-4716-86C9-18215651F033}" type="pres">
      <dgm:prSet presAssocID="{84880B6A-1B41-482E-BAAD-04DA65F95FF8}" presName="sibTrans" presStyleLbl="sibTrans2D1" presStyleIdx="11" presStyleCnt="37"/>
      <dgm:spPr/>
    </dgm:pt>
    <dgm:pt modelId="{D50DEDF5-8E9C-4A77-9A61-A2FE8B63AECC}" type="pres">
      <dgm:prSet presAssocID="{C5D4C6D7-101E-409A-85AA-ECB1C85DEA59}" presName="child" presStyleLbl="alignAccFollowNode1" presStyleIdx="11" presStyleCnt="37">
        <dgm:presLayoutVars>
          <dgm:chMax val="0"/>
          <dgm:bulletEnabled val="1"/>
        </dgm:presLayoutVars>
      </dgm:prSet>
      <dgm:spPr/>
    </dgm:pt>
    <dgm:pt modelId="{6A186092-9134-4AEC-959A-AFBFCFBE1E0E}" type="pres">
      <dgm:prSet presAssocID="{8DC18946-7A53-4199-90E4-AA8341D85817}" presName="sibTrans" presStyleLbl="sibTrans2D1" presStyleIdx="12" presStyleCnt="37"/>
      <dgm:spPr/>
    </dgm:pt>
    <dgm:pt modelId="{E84FFE6A-861C-407B-85B2-E0E3B2B4C307}" type="pres">
      <dgm:prSet presAssocID="{58A1511A-0374-43C1-A3EE-4A55026F7025}" presName="child" presStyleLbl="alignAccFollowNode1" presStyleIdx="12" presStyleCnt="37">
        <dgm:presLayoutVars>
          <dgm:chMax val="0"/>
          <dgm:bulletEnabled val="1"/>
        </dgm:presLayoutVars>
      </dgm:prSet>
      <dgm:spPr/>
    </dgm:pt>
    <dgm:pt modelId="{5304275D-A968-4B89-AA76-3C4D0C71F575}" type="pres">
      <dgm:prSet presAssocID="{C5C7E415-D0BC-48B1-9753-D907D3EACCD0}" presName="sibTrans" presStyleLbl="sibTrans2D1" presStyleIdx="13" presStyleCnt="37"/>
      <dgm:spPr/>
    </dgm:pt>
    <dgm:pt modelId="{1C32A2A4-7AF0-4E37-8C3F-6CE5B47A008A}" type="pres">
      <dgm:prSet presAssocID="{D05B93A0-2F1F-4EAB-9665-C913AE2C7192}" presName="child" presStyleLbl="alignAccFollowNode1" presStyleIdx="13" presStyleCnt="37">
        <dgm:presLayoutVars>
          <dgm:chMax val="0"/>
          <dgm:bulletEnabled val="1"/>
        </dgm:presLayoutVars>
      </dgm:prSet>
      <dgm:spPr/>
    </dgm:pt>
    <dgm:pt modelId="{3CF0655C-C07A-477B-B8B6-0D238CDF7765}" type="pres">
      <dgm:prSet presAssocID="{77E4A1C5-67D7-458B-8353-EA1B1E169699}" presName="sibTrans" presStyleLbl="sibTrans2D1" presStyleIdx="14" presStyleCnt="37"/>
      <dgm:spPr/>
    </dgm:pt>
    <dgm:pt modelId="{67F4BDC1-9614-4EB6-808A-07A7DA803F5F}" type="pres">
      <dgm:prSet presAssocID="{F14A7C33-35B8-4C0B-8D85-775C046B8291}" presName="child" presStyleLbl="alignAccFollowNode1" presStyleIdx="14" presStyleCnt="37">
        <dgm:presLayoutVars>
          <dgm:chMax val="0"/>
          <dgm:bulletEnabled val="1"/>
        </dgm:presLayoutVars>
      </dgm:prSet>
      <dgm:spPr/>
    </dgm:pt>
    <dgm:pt modelId="{ABB7F795-637A-4192-81C5-45E86383A604}" type="pres">
      <dgm:prSet presAssocID="{C2F9AD7F-7873-4AAF-B7A8-9F8B747DAD91}" presName="sibTrans" presStyleLbl="sibTrans2D1" presStyleIdx="15" presStyleCnt="37"/>
      <dgm:spPr/>
    </dgm:pt>
    <dgm:pt modelId="{BD31C101-736B-43BF-926A-573632BABD0E}" type="pres">
      <dgm:prSet presAssocID="{9EBAD8C3-E22B-4AB2-B9FF-EF16F7D256CD}" presName="child" presStyleLbl="alignAccFollowNode1" presStyleIdx="15" presStyleCnt="37">
        <dgm:presLayoutVars>
          <dgm:chMax val="0"/>
          <dgm:bulletEnabled val="1"/>
        </dgm:presLayoutVars>
      </dgm:prSet>
      <dgm:spPr/>
    </dgm:pt>
    <dgm:pt modelId="{F94F4715-C391-4F41-8C89-5791CE67F337}" type="pres">
      <dgm:prSet presAssocID="{AD17EC4E-276A-45C2-B81D-DB5A420F771A}" presName="sibTrans" presStyleLbl="sibTrans2D1" presStyleIdx="16" presStyleCnt="37"/>
      <dgm:spPr/>
    </dgm:pt>
    <dgm:pt modelId="{14BCD677-495C-462A-8B50-C3ED163C25BC}" type="pres">
      <dgm:prSet presAssocID="{02761AFD-5C8B-4450-A30A-A026AD2A7269}" presName="child" presStyleLbl="alignAccFollowNode1" presStyleIdx="16" presStyleCnt="37">
        <dgm:presLayoutVars>
          <dgm:chMax val="0"/>
          <dgm:bulletEnabled val="1"/>
        </dgm:presLayoutVars>
      </dgm:prSet>
      <dgm:spPr/>
    </dgm:pt>
    <dgm:pt modelId="{E04EE44C-A6AE-42DD-A991-23D779F3D955}" type="pres">
      <dgm:prSet presAssocID="{9084B569-D00E-452F-A3A5-EE1544632C50}" presName="sibTrans" presStyleLbl="sibTrans2D1" presStyleIdx="17" presStyleCnt="37"/>
      <dgm:spPr/>
    </dgm:pt>
    <dgm:pt modelId="{A1EED699-7C0E-4096-800D-8332FCFD8E78}" type="pres">
      <dgm:prSet presAssocID="{AFF92A69-EA7C-4F56-93DB-9144A0753D4D}" presName="child" presStyleLbl="alignAccFollowNode1" presStyleIdx="17" presStyleCnt="37">
        <dgm:presLayoutVars>
          <dgm:chMax val="0"/>
          <dgm:bulletEnabled val="1"/>
        </dgm:presLayoutVars>
      </dgm:prSet>
      <dgm:spPr/>
    </dgm:pt>
    <dgm:pt modelId="{B7B7FF82-3942-4B18-A65C-C7463C8709ED}" type="pres">
      <dgm:prSet presAssocID="{DF8C0E2F-0B0B-4D2F-9489-696875F0B632}" presName="hSp" presStyleCnt="0"/>
      <dgm:spPr/>
    </dgm:pt>
    <dgm:pt modelId="{E8C29C93-54A3-449B-9374-CB5C41E93DCC}" type="pres">
      <dgm:prSet presAssocID="{DDCCA691-6CE4-42E1-A7A7-357DABD564B5}" presName="vertFlow" presStyleCnt="0"/>
      <dgm:spPr/>
    </dgm:pt>
    <dgm:pt modelId="{B3A825F3-339C-479C-84CF-4FC5E1DC33F1}" type="pres">
      <dgm:prSet presAssocID="{DDCCA691-6CE4-42E1-A7A7-357DABD564B5}" presName="header" presStyleLbl="node1" presStyleIdx="3" presStyleCnt="7" custScaleX="98225" custScaleY="196449"/>
      <dgm:spPr/>
    </dgm:pt>
    <dgm:pt modelId="{E3148E5D-59BC-463C-A33E-84864DF380D4}" type="pres">
      <dgm:prSet presAssocID="{AD728F4B-4BD6-4DF6-88D7-E56F806B62A4}" presName="parTrans" presStyleLbl="sibTrans2D1" presStyleIdx="18" presStyleCnt="37"/>
      <dgm:spPr/>
    </dgm:pt>
    <dgm:pt modelId="{0106109F-F000-40B7-9274-E87BE8568DC9}" type="pres">
      <dgm:prSet presAssocID="{32590B70-4714-4B64-B5A3-8548AD659EFA}" presName="child" presStyleLbl="alignAccFollowNode1" presStyleIdx="18" presStyleCnt="37">
        <dgm:presLayoutVars>
          <dgm:chMax val="0"/>
          <dgm:bulletEnabled val="1"/>
        </dgm:presLayoutVars>
      </dgm:prSet>
      <dgm:spPr/>
    </dgm:pt>
    <dgm:pt modelId="{3203CDC4-8A17-4A17-BF8A-75403998E887}" type="pres">
      <dgm:prSet presAssocID="{2C78565B-5383-4F5D-BE55-AC9F4D2DEC8A}" presName="sibTrans" presStyleLbl="sibTrans2D1" presStyleIdx="19" presStyleCnt="37"/>
      <dgm:spPr/>
    </dgm:pt>
    <dgm:pt modelId="{FAB1156B-4382-4EF7-A3D5-3D256FF0D1C6}" type="pres">
      <dgm:prSet presAssocID="{B4118035-B11E-426C-B778-DF18EE7CA1AD}" presName="child" presStyleLbl="alignAccFollowNode1" presStyleIdx="19" presStyleCnt="37" custScaleY="144542">
        <dgm:presLayoutVars>
          <dgm:chMax val="0"/>
          <dgm:bulletEnabled val="1"/>
        </dgm:presLayoutVars>
      </dgm:prSet>
      <dgm:spPr/>
    </dgm:pt>
    <dgm:pt modelId="{74FEFAE2-3D3B-4089-BF35-2642A9448779}" type="pres">
      <dgm:prSet presAssocID="{4DC140B6-7DF6-4762-95D2-E4BE2475D2B4}" presName="sibTrans" presStyleLbl="sibTrans2D1" presStyleIdx="20" presStyleCnt="37"/>
      <dgm:spPr/>
    </dgm:pt>
    <dgm:pt modelId="{6664492F-15F2-4178-B7E8-CCB86AC3183D}" type="pres">
      <dgm:prSet presAssocID="{7D4091A8-2923-4CD2-B2DA-4526B9333BBE}" presName="child" presStyleLbl="alignAccFollowNode1" presStyleIdx="20" presStyleCnt="37" custScaleY="160083">
        <dgm:presLayoutVars>
          <dgm:chMax val="0"/>
          <dgm:bulletEnabled val="1"/>
        </dgm:presLayoutVars>
      </dgm:prSet>
      <dgm:spPr/>
    </dgm:pt>
    <dgm:pt modelId="{1EF21919-C8C4-4D61-889C-E3DC5B3C53A8}" type="pres">
      <dgm:prSet presAssocID="{9BBE20A3-3A4C-427C-B4A6-9CCEF0A920A9}" presName="sibTrans" presStyleLbl="sibTrans2D1" presStyleIdx="21" presStyleCnt="37"/>
      <dgm:spPr/>
    </dgm:pt>
    <dgm:pt modelId="{B21E64FA-754D-4527-B798-3E18902DC409}" type="pres">
      <dgm:prSet presAssocID="{A2D7F636-2D62-496B-A17A-59B48CA4B493}" presName="child" presStyleLbl="alignAccFollowNode1" presStyleIdx="21" presStyleCnt="37">
        <dgm:presLayoutVars>
          <dgm:chMax val="0"/>
          <dgm:bulletEnabled val="1"/>
        </dgm:presLayoutVars>
      </dgm:prSet>
      <dgm:spPr/>
    </dgm:pt>
    <dgm:pt modelId="{A021627C-2823-44CD-BEE8-F5497D3EA713}" type="pres">
      <dgm:prSet presAssocID="{DDCCA691-6CE4-42E1-A7A7-357DABD564B5}" presName="hSp" presStyleCnt="0"/>
      <dgm:spPr/>
    </dgm:pt>
    <dgm:pt modelId="{A7C7ECE5-02BC-4C5F-B3CD-03E0F3278612}" type="pres">
      <dgm:prSet presAssocID="{AA66DF95-A862-459D-BF2B-8D5A4B7808A1}" presName="vertFlow" presStyleCnt="0"/>
      <dgm:spPr/>
    </dgm:pt>
    <dgm:pt modelId="{BCBD3A52-53A2-4651-8B6D-3B6084AFE65A}" type="pres">
      <dgm:prSet presAssocID="{AA66DF95-A862-459D-BF2B-8D5A4B7808A1}" presName="header" presStyleLbl="node1" presStyleIdx="4" presStyleCnt="7" custScaleX="98225" custScaleY="196449"/>
      <dgm:spPr/>
    </dgm:pt>
    <dgm:pt modelId="{AFEDBCC2-3C4A-4483-B285-11EC510EB9CC}" type="pres">
      <dgm:prSet presAssocID="{B354D99D-0EFC-4324-9B56-2BEA68E8B611}" presName="parTrans" presStyleLbl="sibTrans2D1" presStyleIdx="22" presStyleCnt="37"/>
      <dgm:spPr/>
    </dgm:pt>
    <dgm:pt modelId="{341B403E-3E8B-4F30-88C0-B58CB22576BD}" type="pres">
      <dgm:prSet presAssocID="{7B3D9F4F-76EA-4217-9248-B542CA4A9C16}" presName="child" presStyleLbl="alignAccFollowNode1" presStyleIdx="22" presStyleCnt="37">
        <dgm:presLayoutVars>
          <dgm:chMax val="0"/>
          <dgm:bulletEnabled val="1"/>
        </dgm:presLayoutVars>
      </dgm:prSet>
      <dgm:spPr/>
    </dgm:pt>
    <dgm:pt modelId="{D4097B9A-3628-4BCC-B94A-6D42AF62EFF6}" type="pres">
      <dgm:prSet presAssocID="{6B815358-ECEE-4220-8FD5-767E4C24C239}" presName="sibTrans" presStyleLbl="sibTrans2D1" presStyleIdx="23" presStyleCnt="37"/>
      <dgm:spPr/>
    </dgm:pt>
    <dgm:pt modelId="{BA64CA58-7D8E-4AC5-A80E-6355109A3393}" type="pres">
      <dgm:prSet presAssocID="{789148BD-E845-4681-8525-D33F1C3C16FC}" presName="child" presStyleLbl="alignAccFollowNode1" presStyleIdx="23" presStyleCnt="37">
        <dgm:presLayoutVars>
          <dgm:chMax val="0"/>
          <dgm:bulletEnabled val="1"/>
        </dgm:presLayoutVars>
      </dgm:prSet>
      <dgm:spPr/>
    </dgm:pt>
    <dgm:pt modelId="{933369D1-1347-476D-82C5-BFB2F68A1745}" type="pres">
      <dgm:prSet presAssocID="{7A96FAA1-BAE4-4FD4-AC17-7DEC8D642AEB}" presName="sibTrans" presStyleLbl="sibTrans2D1" presStyleIdx="24" presStyleCnt="37"/>
      <dgm:spPr/>
    </dgm:pt>
    <dgm:pt modelId="{C9300C79-E16E-48CE-A8AE-DC7602D7A26F}" type="pres">
      <dgm:prSet presAssocID="{6CC220A5-9883-48AB-8068-BB1229E9BD4A}" presName="child" presStyleLbl="alignAccFollowNode1" presStyleIdx="24" presStyleCnt="37">
        <dgm:presLayoutVars>
          <dgm:chMax val="0"/>
          <dgm:bulletEnabled val="1"/>
        </dgm:presLayoutVars>
      </dgm:prSet>
      <dgm:spPr/>
    </dgm:pt>
    <dgm:pt modelId="{871BE1C8-FBE2-43A4-89C6-AA8D5151078A}" type="pres">
      <dgm:prSet presAssocID="{4F518AFB-3F98-4B76-934D-5DB9DFEBC610}" presName="sibTrans" presStyleLbl="sibTrans2D1" presStyleIdx="25" presStyleCnt="37"/>
      <dgm:spPr/>
    </dgm:pt>
    <dgm:pt modelId="{C6EF068F-DD92-46EA-AEBD-1945257347A3}" type="pres">
      <dgm:prSet presAssocID="{920D9813-63B7-4EB1-B604-23B045FF0EC7}" presName="child" presStyleLbl="alignAccFollowNode1" presStyleIdx="25" presStyleCnt="37">
        <dgm:presLayoutVars>
          <dgm:chMax val="0"/>
          <dgm:bulletEnabled val="1"/>
        </dgm:presLayoutVars>
      </dgm:prSet>
      <dgm:spPr/>
    </dgm:pt>
    <dgm:pt modelId="{38716E4B-75A0-4728-9BA2-834339906670}" type="pres">
      <dgm:prSet presAssocID="{4B007C54-23BC-4C33-B233-5BDA55BFA584}" presName="sibTrans" presStyleLbl="sibTrans2D1" presStyleIdx="26" presStyleCnt="37"/>
      <dgm:spPr/>
    </dgm:pt>
    <dgm:pt modelId="{58DEC97E-81CB-4236-807D-845A706C8F0A}" type="pres">
      <dgm:prSet presAssocID="{3FF17BB4-4521-44CE-8999-744C93527E79}" presName="child" presStyleLbl="alignAccFollowNode1" presStyleIdx="26" presStyleCnt="37" custScaleY="220266">
        <dgm:presLayoutVars>
          <dgm:chMax val="0"/>
          <dgm:bulletEnabled val="1"/>
        </dgm:presLayoutVars>
      </dgm:prSet>
      <dgm:spPr/>
    </dgm:pt>
    <dgm:pt modelId="{702FAC8B-EA57-44CA-8413-40D2DAD4245F}" type="pres">
      <dgm:prSet presAssocID="{955133B0-0CD9-40F0-AEF6-C45BE37BFA09}" presName="sibTrans" presStyleLbl="sibTrans2D1" presStyleIdx="27" presStyleCnt="37"/>
      <dgm:spPr/>
    </dgm:pt>
    <dgm:pt modelId="{A511A50A-60CD-4529-B302-1DA92C873B3D}" type="pres">
      <dgm:prSet presAssocID="{CA88F27F-C6F8-4D4F-A3A6-AB1D6A330761}" presName="child" presStyleLbl="alignAccFollowNode1" presStyleIdx="27" presStyleCnt="37">
        <dgm:presLayoutVars>
          <dgm:chMax val="0"/>
          <dgm:bulletEnabled val="1"/>
        </dgm:presLayoutVars>
      </dgm:prSet>
      <dgm:spPr/>
    </dgm:pt>
    <dgm:pt modelId="{F61956A6-C23A-4019-B565-133DAC39AD16}" type="pres">
      <dgm:prSet presAssocID="{AA66DF95-A862-459D-BF2B-8D5A4B7808A1}" presName="hSp" presStyleCnt="0"/>
      <dgm:spPr/>
    </dgm:pt>
    <dgm:pt modelId="{B481528D-B5A3-4875-8D0A-9885BFCF1965}" type="pres">
      <dgm:prSet presAssocID="{7DAE437A-48F4-4E07-AC43-46B2CF9277F5}" presName="vertFlow" presStyleCnt="0"/>
      <dgm:spPr/>
    </dgm:pt>
    <dgm:pt modelId="{4372EE05-BEB4-41F2-AE2E-9B73CBB78DD8}" type="pres">
      <dgm:prSet presAssocID="{7DAE437A-48F4-4E07-AC43-46B2CF9277F5}" presName="header" presStyleLbl="node1" presStyleIdx="5" presStyleCnt="7" custScaleX="98225" custScaleY="196449"/>
      <dgm:spPr/>
    </dgm:pt>
    <dgm:pt modelId="{5398C3FC-93EE-499E-BA33-AA8E305FB360}" type="pres">
      <dgm:prSet presAssocID="{A0A52087-9A3C-46B9-ACE2-82195892D6C6}" presName="parTrans" presStyleLbl="sibTrans2D1" presStyleIdx="28" presStyleCnt="37"/>
      <dgm:spPr/>
    </dgm:pt>
    <dgm:pt modelId="{6490C8E4-8EA4-4E4A-A004-E41B10DFC9E9}" type="pres">
      <dgm:prSet presAssocID="{A02DB5A8-4903-4359-A17B-6ED66CD41DFE}" presName="child" presStyleLbl="alignAccFollowNode1" presStyleIdx="28" presStyleCnt="37">
        <dgm:presLayoutVars>
          <dgm:chMax val="0"/>
          <dgm:bulletEnabled val="1"/>
        </dgm:presLayoutVars>
      </dgm:prSet>
      <dgm:spPr/>
    </dgm:pt>
    <dgm:pt modelId="{CADD8194-D6AA-47A4-83B5-C1534880C11A}" type="pres">
      <dgm:prSet presAssocID="{B5E6B5EE-22B5-41AF-9E29-DB6E7343354D}" presName="sibTrans" presStyleLbl="sibTrans2D1" presStyleIdx="29" presStyleCnt="37"/>
      <dgm:spPr/>
    </dgm:pt>
    <dgm:pt modelId="{15B45902-8953-46F9-9C60-A5E05505BBEC}" type="pres">
      <dgm:prSet presAssocID="{735AEA69-8B7C-4EE3-BCC3-7179BD4E545B}" presName="child" presStyleLbl="alignAccFollowNode1" presStyleIdx="29" presStyleCnt="37">
        <dgm:presLayoutVars>
          <dgm:chMax val="0"/>
          <dgm:bulletEnabled val="1"/>
        </dgm:presLayoutVars>
      </dgm:prSet>
      <dgm:spPr/>
    </dgm:pt>
    <dgm:pt modelId="{11062240-79FB-4A1E-89D2-C14906C63DE1}" type="pres">
      <dgm:prSet presAssocID="{F12F85B2-990B-4B8D-A96D-412FA220709A}" presName="sibTrans" presStyleLbl="sibTrans2D1" presStyleIdx="30" presStyleCnt="37"/>
      <dgm:spPr/>
    </dgm:pt>
    <dgm:pt modelId="{C6DC2773-B815-4A64-8F9C-E2D915CB1F00}" type="pres">
      <dgm:prSet presAssocID="{83124030-8F11-4E17-A00C-BBBDE85819F9}" presName="child" presStyleLbl="alignAccFollowNode1" presStyleIdx="30" presStyleCnt="37">
        <dgm:presLayoutVars>
          <dgm:chMax val="0"/>
          <dgm:bulletEnabled val="1"/>
        </dgm:presLayoutVars>
      </dgm:prSet>
      <dgm:spPr/>
    </dgm:pt>
    <dgm:pt modelId="{F6327F02-5D4E-4CBF-9FDE-38937D53CB95}" type="pres">
      <dgm:prSet presAssocID="{129BF510-4526-4A32-835C-F07C0B52C070}" presName="sibTrans" presStyleLbl="sibTrans2D1" presStyleIdx="31" presStyleCnt="37"/>
      <dgm:spPr/>
    </dgm:pt>
    <dgm:pt modelId="{3F46BB06-2CB4-48D5-B7E4-5E6D5DFA26B9}" type="pres">
      <dgm:prSet presAssocID="{013357DD-ACEA-4979-854C-80A3791541AB}" presName="child" presStyleLbl="alignAccFollowNode1" presStyleIdx="31" presStyleCnt="37">
        <dgm:presLayoutVars>
          <dgm:chMax val="0"/>
          <dgm:bulletEnabled val="1"/>
        </dgm:presLayoutVars>
      </dgm:prSet>
      <dgm:spPr/>
    </dgm:pt>
    <dgm:pt modelId="{7F18B920-B3D3-4541-8EB1-478028CA6A44}" type="pres">
      <dgm:prSet presAssocID="{178C6E49-1893-4203-A83D-4C9592F990F8}" presName="sibTrans" presStyleLbl="sibTrans2D1" presStyleIdx="32" presStyleCnt="37"/>
      <dgm:spPr/>
    </dgm:pt>
    <dgm:pt modelId="{112DC1CA-D3FC-4DBA-9397-2B91E83EE746}" type="pres">
      <dgm:prSet presAssocID="{98C8D8CE-E4BB-40B1-8DCB-75189616A89F}" presName="child" presStyleLbl="alignAccFollowNode1" presStyleIdx="32" presStyleCnt="37" custScaleY="159160">
        <dgm:presLayoutVars>
          <dgm:chMax val="0"/>
          <dgm:bulletEnabled val="1"/>
        </dgm:presLayoutVars>
      </dgm:prSet>
      <dgm:spPr/>
    </dgm:pt>
    <dgm:pt modelId="{6A8A27FB-ADE1-4934-B5E5-4F85EB862AD8}" type="pres">
      <dgm:prSet presAssocID="{7DAE437A-48F4-4E07-AC43-46B2CF9277F5}" presName="hSp" presStyleCnt="0"/>
      <dgm:spPr/>
    </dgm:pt>
    <dgm:pt modelId="{460EC20F-2B08-41A0-84E8-FEB97FB067C5}" type="pres">
      <dgm:prSet presAssocID="{36062DFB-842F-47E0-B541-4104A87CEDE0}" presName="vertFlow" presStyleCnt="0"/>
      <dgm:spPr/>
    </dgm:pt>
    <dgm:pt modelId="{48079EF6-8E99-4EDD-83F4-2457E5B3304A}" type="pres">
      <dgm:prSet presAssocID="{36062DFB-842F-47E0-B541-4104A87CEDE0}" presName="header" presStyleLbl="node1" presStyleIdx="6" presStyleCnt="7" custScaleX="98225" custScaleY="196449"/>
      <dgm:spPr/>
    </dgm:pt>
    <dgm:pt modelId="{283DAE3F-C4D9-408C-AF16-B86D092C07AB}" type="pres">
      <dgm:prSet presAssocID="{76ADF54F-DF5B-484D-89D4-6F9F08F2C264}" presName="parTrans" presStyleLbl="sibTrans2D1" presStyleIdx="33" presStyleCnt="37"/>
      <dgm:spPr/>
    </dgm:pt>
    <dgm:pt modelId="{BE44456A-3664-4B06-8D10-D6A077D9B97E}" type="pres">
      <dgm:prSet presAssocID="{C194E6DA-5613-470F-A00A-13586DF2EFAF}" presName="child" presStyleLbl="alignAccFollowNode1" presStyleIdx="33" presStyleCnt="37">
        <dgm:presLayoutVars>
          <dgm:chMax val="0"/>
          <dgm:bulletEnabled val="1"/>
        </dgm:presLayoutVars>
      </dgm:prSet>
      <dgm:spPr/>
    </dgm:pt>
    <dgm:pt modelId="{5E311FDF-BEF3-4F00-A0DF-D78D856D3F80}" type="pres">
      <dgm:prSet presAssocID="{EF4DB7C0-2541-40FC-94F7-ECF3940C11D9}" presName="sibTrans" presStyleLbl="sibTrans2D1" presStyleIdx="34" presStyleCnt="37"/>
      <dgm:spPr/>
    </dgm:pt>
    <dgm:pt modelId="{BAA904D1-BFAE-49EB-A5EC-E3496C3466ED}" type="pres">
      <dgm:prSet presAssocID="{6C3761F2-32FE-428A-B562-E1E8792A4A49}" presName="child" presStyleLbl="alignAccFollowNode1" presStyleIdx="34" presStyleCnt="37">
        <dgm:presLayoutVars>
          <dgm:chMax val="0"/>
          <dgm:bulletEnabled val="1"/>
        </dgm:presLayoutVars>
      </dgm:prSet>
      <dgm:spPr/>
    </dgm:pt>
    <dgm:pt modelId="{B2C8BBC6-C24F-484A-BD43-18A7F890C864}" type="pres">
      <dgm:prSet presAssocID="{B9F42A68-6E2F-489C-B0EA-2BF5C36EFA95}" presName="sibTrans" presStyleLbl="sibTrans2D1" presStyleIdx="35" presStyleCnt="37"/>
      <dgm:spPr/>
    </dgm:pt>
    <dgm:pt modelId="{B2F4649C-48FA-49A5-86B5-E0628E8E0551}" type="pres">
      <dgm:prSet presAssocID="{CB73F77D-6D23-4D4C-B385-CB4B14423C30}" presName="child" presStyleLbl="alignAccFollowNode1" presStyleIdx="35" presStyleCnt="37">
        <dgm:presLayoutVars>
          <dgm:chMax val="0"/>
          <dgm:bulletEnabled val="1"/>
        </dgm:presLayoutVars>
      </dgm:prSet>
      <dgm:spPr/>
    </dgm:pt>
    <dgm:pt modelId="{23D5C3F2-F100-4C36-A2BA-86BB794FCE32}" type="pres">
      <dgm:prSet presAssocID="{62ADF0F8-F521-4C46-8E1A-BD600FD1EF76}" presName="sibTrans" presStyleLbl="sibTrans2D1" presStyleIdx="36" presStyleCnt="37"/>
      <dgm:spPr/>
    </dgm:pt>
    <dgm:pt modelId="{D869F254-AF22-4877-B416-3CC11B8C78D6}" type="pres">
      <dgm:prSet presAssocID="{CFB8F5DA-A629-4C7D-ADF2-6FC0158B38C3}" presName="child" presStyleLbl="alignAccFollowNode1" presStyleIdx="36" presStyleCnt="37">
        <dgm:presLayoutVars>
          <dgm:chMax val="0"/>
          <dgm:bulletEnabled val="1"/>
        </dgm:presLayoutVars>
      </dgm:prSet>
      <dgm:spPr/>
    </dgm:pt>
  </dgm:ptLst>
  <dgm:cxnLst>
    <dgm:cxn modelId="{7D88AE01-AAB6-4F53-BDB8-F4FDFC2712BF}" type="presOf" srcId="{366AB094-2CD7-4E25-922C-4F10A26BF677}" destId="{BB9BB1D6-3D8F-4B14-B3AC-51D07BABB156}" srcOrd="0" destOrd="0" presId="urn:microsoft.com/office/officeart/2005/8/layout/lProcess1"/>
    <dgm:cxn modelId="{A059C103-14A3-4C71-84D5-CCFBF448AE6B}" type="presOf" srcId="{709F88EB-7726-4979-A48D-AB016CCC841A}" destId="{AD636246-D650-4FEE-BA5C-AF8B84B102DB}" srcOrd="0" destOrd="0" presId="urn:microsoft.com/office/officeart/2005/8/layout/lProcess1"/>
    <dgm:cxn modelId="{9C290004-A643-45D4-9125-2432DB9F93D5}" type="presOf" srcId="{A02DB5A8-4903-4359-A17B-6ED66CD41DFE}" destId="{6490C8E4-8EA4-4E4A-A004-E41B10DFC9E9}" srcOrd="0" destOrd="0" presId="urn:microsoft.com/office/officeart/2005/8/layout/lProcess1"/>
    <dgm:cxn modelId="{40D15805-20C5-4F84-BF9E-F9A316689912}" type="presOf" srcId="{C5C7E415-D0BC-48B1-9753-D907D3EACCD0}" destId="{5304275D-A968-4B89-AA76-3C4D0C71F575}" srcOrd="0" destOrd="0" presId="urn:microsoft.com/office/officeart/2005/8/layout/lProcess1"/>
    <dgm:cxn modelId="{4F1DBA05-320A-4FD0-B3A8-D3F2B52A8BCD}" type="presOf" srcId="{B5E6B5EE-22B5-41AF-9E29-DB6E7343354D}" destId="{CADD8194-D6AA-47A4-83B5-C1534880C11A}" srcOrd="0" destOrd="0" presId="urn:microsoft.com/office/officeart/2005/8/layout/lProcess1"/>
    <dgm:cxn modelId="{C6613B06-68EF-475C-A6F4-86E7E7C7B2D0}" type="presOf" srcId="{E1B65B75-1E96-4C24-B7A9-7AC409A0C4BD}" destId="{49F4899B-A7A6-4BDD-BC25-F6772CB96EE9}" srcOrd="0" destOrd="0" presId="urn:microsoft.com/office/officeart/2005/8/layout/lProcess1"/>
    <dgm:cxn modelId="{B21C7706-5249-4CB7-8184-861CAB713441}" type="presOf" srcId="{6C3761F2-32FE-428A-B562-E1E8792A4A49}" destId="{BAA904D1-BFAE-49EB-A5EC-E3496C3466ED}" srcOrd="0" destOrd="0" presId="urn:microsoft.com/office/officeart/2005/8/layout/lProcess1"/>
    <dgm:cxn modelId="{8C7E8007-1A86-408C-8844-53A50971A6C1}" type="presOf" srcId="{AD17EC4E-276A-45C2-B81D-DB5A420F771A}" destId="{F94F4715-C391-4F41-8C89-5791CE67F337}" srcOrd="0" destOrd="0" presId="urn:microsoft.com/office/officeart/2005/8/layout/lProcess1"/>
    <dgm:cxn modelId="{EFD92509-1503-4F9A-B7DA-2D963BD6DF06}" type="presOf" srcId="{7DAE437A-48F4-4E07-AC43-46B2CF9277F5}" destId="{4372EE05-BEB4-41F2-AE2E-9B73CBB78DD8}" srcOrd="0" destOrd="0" presId="urn:microsoft.com/office/officeart/2005/8/layout/lProcess1"/>
    <dgm:cxn modelId="{0B4CBB0A-623E-4E0C-969D-FB18E0F3F6BA}" type="presOf" srcId="{A0A52087-9A3C-46B9-ACE2-82195892D6C6}" destId="{5398C3FC-93EE-499E-BA33-AA8E305FB360}" srcOrd="0" destOrd="0" presId="urn:microsoft.com/office/officeart/2005/8/layout/lProcess1"/>
    <dgm:cxn modelId="{77A09B0B-6290-4F55-A49E-8127225F0299}" srcId="{67BEC21B-501E-4699-AE62-3BED344CB5F2}" destId="{DF8C0E2F-0B0B-4D2F-9489-696875F0B632}" srcOrd="2" destOrd="0" parTransId="{ADCDEB93-8B66-4F58-B108-053FD1F39076}" sibTransId="{C5A9C4D3-44FF-44AB-99E9-65B894C11795}"/>
    <dgm:cxn modelId="{6ABC350F-ACFF-4520-96DD-9AFB69D56572}" type="presOf" srcId="{955133B0-0CD9-40F0-AEF6-C45BE37BFA09}" destId="{702FAC8B-EA57-44CA-8413-40D2DAD4245F}" srcOrd="0" destOrd="0" presId="urn:microsoft.com/office/officeart/2005/8/layout/lProcess1"/>
    <dgm:cxn modelId="{5828A10F-F7B8-4A99-BE38-BFD568DC005A}" type="presOf" srcId="{C5D4C6D7-101E-409A-85AA-ECB1C85DEA59}" destId="{D50DEDF5-8E9C-4A77-9A61-A2FE8B63AECC}" srcOrd="0" destOrd="0" presId="urn:microsoft.com/office/officeart/2005/8/layout/lProcess1"/>
    <dgm:cxn modelId="{ACFF4611-5A71-4065-836D-3C4782CC54C8}" srcId="{36062DFB-842F-47E0-B541-4104A87CEDE0}" destId="{6C3761F2-32FE-428A-B562-E1E8792A4A49}" srcOrd="1" destOrd="0" parTransId="{BA087503-F05C-494E-B147-3564EBC788A9}" sibTransId="{B9F42A68-6E2F-489C-B0EA-2BF5C36EFA95}"/>
    <dgm:cxn modelId="{D6615913-19B7-4D0D-ABE1-EABA759022B9}" srcId="{DF8C0E2F-0B0B-4D2F-9489-696875F0B632}" destId="{AFF92A69-EA7C-4F56-93DB-9144A0753D4D}" srcOrd="7" destOrd="0" parTransId="{D0E1D92F-D068-45B4-A431-67370FE7F3FE}" sibTransId="{6B1E43A2-F199-4109-8AA7-E220E0E3404D}"/>
    <dgm:cxn modelId="{86FF6518-F6BE-4429-9517-C5BB94721978}" type="presOf" srcId="{AFF92A69-EA7C-4F56-93DB-9144A0753D4D}" destId="{A1EED699-7C0E-4096-800D-8332FCFD8E78}" srcOrd="0" destOrd="0" presId="urn:microsoft.com/office/officeart/2005/8/layout/lProcess1"/>
    <dgm:cxn modelId="{2FB3F418-93FC-4D96-A3BB-3A14F9D3C211}" srcId="{DF8C0E2F-0B0B-4D2F-9489-696875F0B632}" destId="{9EBAD8C3-E22B-4AB2-B9FF-EF16F7D256CD}" srcOrd="5" destOrd="0" parTransId="{77F521D6-2344-49C6-AB72-475C48F9CC9A}" sibTransId="{AD17EC4E-276A-45C2-B81D-DB5A420F771A}"/>
    <dgm:cxn modelId="{32989C1A-D31B-4C94-813E-ACC0D51B7771}" type="presOf" srcId="{1557FABD-4D73-4F8B-A10E-E9D7FE825CFF}" destId="{1C2B37C3-33FB-4762-BB3D-DD52EBFC600D}" srcOrd="0" destOrd="0" presId="urn:microsoft.com/office/officeart/2005/8/layout/lProcess1"/>
    <dgm:cxn modelId="{C4502C1E-EBEB-4CA2-A871-299598FA3C44}" srcId="{DF8C0E2F-0B0B-4D2F-9489-696875F0B632}" destId="{58A1511A-0374-43C1-A3EE-4A55026F7025}" srcOrd="2" destOrd="0" parTransId="{6C627589-F604-48E8-AB29-569B8687FD68}" sibTransId="{C5C7E415-D0BC-48B1-9753-D907D3EACCD0}"/>
    <dgm:cxn modelId="{AED31820-B5BE-4245-8717-9E67573F9C53}" srcId="{67BEC21B-501E-4699-AE62-3BED344CB5F2}" destId="{0DEA1185-7BF8-4228-B6D6-07E545A28AC0}" srcOrd="1" destOrd="0" parTransId="{70A60B13-0462-46EB-9F09-7128297F8C9A}" sibTransId="{A374F519-B236-413E-969E-E0403AC003A0}"/>
    <dgm:cxn modelId="{53BB3E24-3408-437A-A657-9E95BAF8D1AB}" type="presOf" srcId="{AD728F4B-4BD6-4DF6-88D7-E56F806B62A4}" destId="{E3148E5D-59BC-463C-A33E-84864DF380D4}" srcOrd="0" destOrd="0" presId="urn:microsoft.com/office/officeart/2005/8/layout/lProcess1"/>
    <dgm:cxn modelId="{685E4924-FAC1-4193-AA03-22D150DBFFE7}" type="presOf" srcId="{178C6E49-1893-4203-A83D-4C9592F990F8}" destId="{7F18B920-B3D3-4541-8EB1-478028CA6A44}" srcOrd="0" destOrd="0" presId="urn:microsoft.com/office/officeart/2005/8/layout/lProcess1"/>
    <dgm:cxn modelId="{E0475425-BC6C-4657-A8D8-8FDCD4BDB591}" type="presOf" srcId="{62ADF0F8-F521-4C46-8E1A-BD600FD1EF76}" destId="{23D5C3F2-F100-4C36-A2BA-86BB794FCE32}" srcOrd="0" destOrd="0" presId="urn:microsoft.com/office/officeart/2005/8/layout/lProcess1"/>
    <dgm:cxn modelId="{2F53D826-A308-42C3-99F2-E54124A9364D}" type="presOf" srcId="{C194E6DA-5613-470F-A00A-13586DF2EFAF}" destId="{BE44456A-3664-4B06-8D10-D6A077D9B97E}" srcOrd="0" destOrd="0" presId="urn:microsoft.com/office/officeart/2005/8/layout/lProcess1"/>
    <dgm:cxn modelId="{D72D9E29-3512-4D16-B636-4E316EF9F188}" type="presOf" srcId="{2DEE8D7B-167F-4CFC-930C-E104A1EEED9C}" destId="{CF455623-D46E-4056-806A-98A6FC211912}" srcOrd="0" destOrd="0" presId="urn:microsoft.com/office/officeart/2005/8/layout/lProcess1"/>
    <dgm:cxn modelId="{ED9F9E29-1487-43F5-B9E5-4FAFDE504E57}" srcId="{0DEA1185-7BF8-4228-B6D6-07E545A28AC0}" destId="{82A7EB8B-ED31-467F-8897-F3C738A8BA2D}" srcOrd="1" destOrd="0" parTransId="{D737038A-5E82-41F8-B8EF-89A38981E5F9}" sibTransId="{E2ABAD70-3672-447C-B35A-BB4DAA4A6806}"/>
    <dgm:cxn modelId="{65A9DA29-D894-40F5-A1B0-AFB6003F05DC}" type="presOf" srcId="{A2D7F636-2D62-496B-A17A-59B48CA4B493}" destId="{B21E64FA-754D-4527-B798-3E18902DC409}" srcOrd="0" destOrd="0" presId="urn:microsoft.com/office/officeart/2005/8/layout/lProcess1"/>
    <dgm:cxn modelId="{9060722C-3384-45A0-ACF5-B84DF43ED3AA}" type="presOf" srcId="{F12F85B2-990B-4B8D-A96D-412FA220709A}" destId="{11062240-79FB-4A1E-89D2-C14906C63DE1}" srcOrd="0" destOrd="0" presId="urn:microsoft.com/office/officeart/2005/8/layout/lProcess1"/>
    <dgm:cxn modelId="{6F43452F-0E71-483F-987B-CD9B8966A86E}" type="presOf" srcId="{F14A7C33-35B8-4C0B-8D85-775C046B8291}" destId="{67F4BDC1-9614-4EB6-808A-07A7DA803F5F}" srcOrd="0" destOrd="0" presId="urn:microsoft.com/office/officeart/2005/8/layout/lProcess1"/>
    <dgm:cxn modelId="{33B5F32F-192A-4C09-915C-E65B0657933D}" type="presOf" srcId="{0AA56C02-3F53-4A5F-AD9E-3D43114EC995}" destId="{9C8650D9-CE28-4EA5-874F-0FCB101BFF7A}" srcOrd="0" destOrd="0" presId="urn:microsoft.com/office/officeart/2005/8/layout/lProcess1"/>
    <dgm:cxn modelId="{9B3B6630-AD64-45DC-878B-9C97AA453D51}" type="presOf" srcId="{82A7EB8B-ED31-467F-8897-F3C738A8BA2D}" destId="{316B3840-029D-4773-9075-FB25A082DCA9}" srcOrd="0" destOrd="0" presId="urn:microsoft.com/office/officeart/2005/8/layout/lProcess1"/>
    <dgm:cxn modelId="{E3E49130-2BDF-4883-B189-9FE49F6A9F9C}" type="presOf" srcId="{7D4091A8-2923-4CD2-B2DA-4526B9333BBE}" destId="{6664492F-15F2-4178-B7E8-CCB86AC3183D}" srcOrd="0" destOrd="0" presId="urn:microsoft.com/office/officeart/2005/8/layout/lProcess1"/>
    <dgm:cxn modelId="{ED0AB83D-7932-4AAD-AFDE-9EA467C5E370}" type="presOf" srcId="{6B815358-ECEE-4220-8FD5-767E4C24C239}" destId="{D4097B9A-3628-4BCC-B94A-6D42AF62EFF6}" srcOrd="0" destOrd="0" presId="urn:microsoft.com/office/officeart/2005/8/layout/lProcess1"/>
    <dgm:cxn modelId="{58376340-3E9E-441A-A8F4-9FBBD51D4076}" type="presOf" srcId="{2DF356B1-1575-4506-B4AC-17F6D9737EF6}" destId="{BE41F7D1-DE55-42DD-B33D-C8CD00A0B8C8}" srcOrd="0" destOrd="0" presId="urn:microsoft.com/office/officeart/2005/8/layout/lProcess1"/>
    <dgm:cxn modelId="{0108E040-2CBA-46CC-A623-65078FC5659E}" srcId="{7DAE437A-48F4-4E07-AC43-46B2CF9277F5}" destId="{98C8D8CE-E4BB-40B1-8DCB-75189616A89F}" srcOrd="4" destOrd="0" parTransId="{070BB467-EF47-4A98-ADC0-D455A1A98B1C}" sibTransId="{676102BC-6CDC-4A45-87DA-285216B17230}"/>
    <dgm:cxn modelId="{C247B85B-96F3-4E47-A90F-C2BB90C323D6}" srcId="{36062DFB-842F-47E0-B541-4104A87CEDE0}" destId="{CB73F77D-6D23-4D4C-B385-CB4B14423C30}" srcOrd="2" destOrd="0" parTransId="{5B7E2693-D152-426D-898E-119B7A5219E3}" sibTransId="{62ADF0F8-F521-4C46-8E1A-BD600FD1EF76}"/>
    <dgm:cxn modelId="{412D5561-21EB-4079-8112-2D6585A983D2}" srcId="{36062DFB-842F-47E0-B541-4104A87CEDE0}" destId="{C194E6DA-5613-470F-A00A-13586DF2EFAF}" srcOrd="0" destOrd="0" parTransId="{76ADF54F-DF5B-484D-89D4-6F9F08F2C264}" sibTransId="{EF4DB7C0-2541-40FC-94F7-ECF3940C11D9}"/>
    <dgm:cxn modelId="{AEBF9D61-B33A-4ED0-8AC5-35C028F61E62}" type="presOf" srcId="{8DC18946-7A53-4199-90E4-AA8341D85817}" destId="{6A186092-9134-4AEC-959A-AFBFCFBE1E0E}" srcOrd="0" destOrd="0" presId="urn:microsoft.com/office/officeart/2005/8/layout/lProcess1"/>
    <dgm:cxn modelId="{AF60A642-3E86-40D6-B118-56AFB4886E71}" srcId="{DF8C0E2F-0B0B-4D2F-9489-696875F0B632}" destId="{D05B93A0-2F1F-4EAB-9665-C913AE2C7192}" srcOrd="3" destOrd="0" parTransId="{091C7D17-AA48-4885-B9A3-BA6A8C02B353}" sibTransId="{77E4A1C5-67D7-458B-8353-EA1B1E169699}"/>
    <dgm:cxn modelId="{5F088963-AEEF-4C5A-AB8D-400815ADB952}" type="presOf" srcId="{66F74E73-6DEC-4134-A12E-A056DDC49552}" destId="{55EEC1CD-347F-4B64-97E9-9D9F73FE0EDF}" srcOrd="0" destOrd="0" presId="urn:microsoft.com/office/officeart/2005/8/layout/lProcess1"/>
    <dgm:cxn modelId="{5CF45A45-FD9F-493C-931F-828E49785E9A}" type="presOf" srcId="{42ACA65A-65F9-4616-BDCC-BD0FB7F85CC5}" destId="{60A07473-736C-4FF2-B6FE-4CD62B71D0CD}" srcOrd="0" destOrd="0" presId="urn:microsoft.com/office/officeart/2005/8/layout/lProcess1"/>
    <dgm:cxn modelId="{2975F945-37B7-4A79-B1E1-0FA4DF25CB99}" type="presOf" srcId="{36062DFB-842F-47E0-B541-4104A87CEDE0}" destId="{48079EF6-8E99-4EDD-83F4-2457E5B3304A}" srcOrd="0" destOrd="0" presId="urn:microsoft.com/office/officeart/2005/8/layout/lProcess1"/>
    <dgm:cxn modelId="{4914FD46-E08F-4785-9154-7AAD5CC9DFF9}" srcId="{DF8C0E2F-0B0B-4D2F-9489-696875F0B632}" destId="{58E5D58F-D3A7-46D9-8D39-B88058691980}" srcOrd="0" destOrd="0" parTransId="{2812F94E-BBDB-433C-AA35-60EE0CC35793}" sibTransId="{84880B6A-1B41-482E-BAAD-04DA65F95FF8}"/>
    <dgm:cxn modelId="{5A54F047-BC7F-4647-AAC4-1144EBE32F9B}" type="presOf" srcId="{7A96FAA1-BAE4-4FD4-AC17-7DEC8D642AEB}" destId="{933369D1-1347-476D-82C5-BFB2F68A1745}" srcOrd="0" destOrd="0" presId="urn:microsoft.com/office/officeart/2005/8/layout/lProcess1"/>
    <dgm:cxn modelId="{61E90168-A3F4-48A5-B3FE-49FB5A0503E3}" type="presOf" srcId="{E2ABAD70-3672-447C-B35A-BB4DAA4A6806}" destId="{B2EB4B36-47EA-4FF2-850C-EADFD3348F9B}" srcOrd="0" destOrd="0" presId="urn:microsoft.com/office/officeart/2005/8/layout/lProcess1"/>
    <dgm:cxn modelId="{206A9868-9E63-4B67-920F-CD5655534F74}" type="presOf" srcId="{B9F42A68-6E2F-489C-B0EA-2BF5C36EFA95}" destId="{B2C8BBC6-C24F-484A-BD43-18A7F890C864}" srcOrd="0" destOrd="0" presId="urn:microsoft.com/office/officeart/2005/8/layout/lProcess1"/>
    <dgm:cxn modelId="{96F8DE69-BF82-468C-B2D4-897EE1A61B7B}" type="presOf" srcId="{4B007C54-23BC-4C33-B233-5BDA55BFA584}" destId="{38716E4B-75A0-4728-9BA2-834339906670}" srcOrd="0" destOrd="0" presId="urn:microsoft.com/office/officeart/2005/8/layout/lProcess1"/>
    <dgm:cxn modelId="{3333856A-1574-439C-8330-B470752ACEF7}" type="presOf" srcId="{4F518AFB-3F98-4B76-934D-5DB9DFEBC610}" destId="{871BE1C8-FBE2-43A4-89C6-AA8D5151078A}" srcOrd="0" destOrd="0" presId="urn:microsoft.com/office/officeart/2005/8/layout/lProcess1"/>
    <dgm:cxn modelId="{5101326B-5AE8-48E6-9D8F-419018B6B21F}" type="presOf" srcId="{2C78565B-5383-4F5D-BE55-AC9F4D2DEC8A}" destId="{3203CDC4-8A17-4A17-BF8A-75403998E887}" srcOrd="0" destOrd="0" presId="urn:microsoft.com/office/officeart/2005/8/layout/lProcess1"/>
    <dgm:cxn modelId="{BE4B354B-9CD3-4664-B085-2CB9B57EF4B4}" type="presOf" srcId="{6CC220A5-9883-48AB-8068-BB1229E9BD4A}" destId="{C9300C79-E16E-48CE-A8AE-DC7602D7A26F}" srcOrd="0" destOrd="0" presId="urn:microsoft.com/office/officeart/2005/8/layout/lProcess1"/>
    <dgm:cxn modelId="{3ED0216F-4779-4FAC-A342-B07C187DD0FB}" srcId="{67BEC21B-501E-4699-AE62-3BED344CB5F2}" destId="{36062DFB-842F-47E0-B541-4104A87CEDE0}" srcOrd="6" destOrd="0" parTransId="{B1DA6DDC-3F69-4724-8273-A73CAE8AB8CD}" sibTransId="{201AC2B0-6A77-49CC-8767-89C620FE0C70}"/>
    <dgm:cxn modelId="{103BE64F-93E1-454D-88A2-03FA6EFB6DA2}" srcId="{2DF356B1-1575-4506-B4AC-17F6D9737EF6}" destId="{42ACA65A-65F9-4616-BDCC-BD0FB7F85CC5}" srcOrd="4" destOrd="0" parTransId="{C8FA1939-B98E-425A-B657-D027AFE49D39}" sibTransId="{5743DB86-AB34-4ADF-AB61-C4B2D6EF510C}"/>
    <dgm:cxn modelId="{AA284770-F97E-431A-8221-E085034F43AA}" srcId="{DDCCA691-6CE4-42E1-A7A7-357DABD564B5}" destId="{32590B70-4714-4B64-B5A3-8548AD659EFA}" srcOrd="0" destOrd="0" parTransId="{AD728F4B-4BD6-4DF6-88D7-E56F806B62A4}" sibTransId="{2C78565B-5383-4F5D-BE55-AC9F4D2DEC8A}"/>
    <dgm:cxn modelId="{3ECFC652-39CD-4AA0-B637-4F79056E9333}" type="presOf" srcId="{013357DD-ACEA-4979-854C-80A3791541AB}" destId="{3F46BB06-2CB4-48D5-B7E4-5E6D5DFA26B9}" srcOrd="0" destOrd="0" presId="urn:microsoft.com/office/officeart/2005/8/layout/lProcess1"/>
    <dgm:cxn modelId="{86399853-CE3D-421B-B4D7-947EC1BA48ED}" type="presOf" srcId="{32590B70-4714-4B64-B5A3-8548AD659EFA}" destId="{0106109F-F000-40B7-9274-E87BE8568DC9}" srcOrd="0" destOrd="0" presId="urn:microsoft.com/office/officeart/2005/8/layout/lProcess1"/>
    <dgm:cxn modelId="{2C3DEF73-7C06-4D17-9F60-D7AD02FB0A20}" type="presOf" srcId="{58E5D58F-D3A7-46D9-8D39-B88058691980}" destId="{43130E88-7A1D-4A3F-A0CD-4FAAD3428A5C}" srcOrd="0" destOrd="0" presId="urn:microsoft.com/office/officeart/2005/8/layout/lProcess1"/>
    <dgm:cxn modelId="{6B5D7B54-B8E8-42DA-A940-0FD0323CE76C}" srcId="{AA66DF95-A862-459D-BF2B-8D5A4B7808A1}" destId="{3FF17BB4-4521-44CE-8999-744C93527E79}" srcOrd="4" destOrd="0" parTransId="{A277CF82-7495-4B67-9DFC-6A4E97D4F0BF}" sibTransId="{955133B0-0CD9-40F0-AEF6-C45BE37BFA09}"/>
    <dgm:cxn modelId="{364E6A76-60DE-4EC2-9D66-2CEFD1986726}" type="presOf" srcId="{5B832F41-1B45-4669-8CAB-16211B4AF6D8}" destId="{7139D362-7ECB-4926-BA00-7BEDB5EB87A9}" srcOrd="0" destOrd="0" presId="urn:microsoft.com/office/officeart/2005/8/layout/lProcess1"/>
    <dgm:cxn modelId="{8360F278-B6DF-4DDF-9FC7-CEBCD1684148}" type="presOf" srcId="{8AFD2EAB-9E26-4738-8210-6C7FA83D7756}" destId="{D07F21B9-8016-4EEE-926C-EA1B095F4590}" srcOrd="0" destOrd="0" presId="urn:microsoft.com/office/officeart/2005/8/layout/lProcess1"/>
    <dgm:cxn modelId="{60A84579-5C1F-4703-BF3E-3C1D7624FBFE}" type="presOf" srcId="{CA88F27F-C6F8-4D4F-A3A6-AB1D6A330761}" destId="{A511A50A-60CD-4529-B302-1DA92C873B3D}" srcOrd="0" destOrd="0" presId="urn:microsoft.com/office/officeart/2005/8/layout/lProcess1"/>
    <dgm:cxn modelId="{7225D579-D4C8-4879-9DD6-BE07FCCA0C2F}" type="presOf" srcId="{920D9813-63B7-4EB1-B604-23B045FF0EC7}" destId="{C6EF068F-DD92-46EA-AEBD-1945257347A3}" srcOrd="0" destOrd="0" presId="urn:microsoft.com/office/officeart/2005/8/layout/lProcess1"/>
    <dgm:cxn modelId="{C15F257A-3E07-4148-A561-54E4C5824386}" type="presOf" srcId="{0DEA1185-7BF8-4228-B6D6-07E545A28AC0}" destId="{3EF549E6-FB13-4B57-88C1-675448D042BA}" srcOrd="0" destOrd="0" presId="urn:microsoft.com/office/officeart/2005/8/layout/lProcess1"/>
    <dgm:cxn modelId="{4781F55A-811C-4624-8D76-395270016E4B}" type="presOf" srcId="{925D4C35-8CDF-499C-8D93-2562BD265F10}" destId="{B168102C-E71A-435B-9526-E507DD47DBE5}" srcOrd="0" destOrd="0" presId="urn:microsoft.com/office/officeart/2005/8/layout/lProcess1"/>
    <dgm:cxn modelId="{DA35967B-C436-4E27-B6A1-4D0C903AFFA0}" type="presOf" srcId="{047BF92D-F6F6-4090-8CAE-626FB60E3F12}" destId="{61DE57E6-786C-4B04-AFA6-E53E5CAB7B8A}" srcOrd="0" destOrd="0" presId="urn:microsoft.com/office/officeart/2005/8/layout/lProcess1"/>
    <dgm:cxn modelId="{C3A8B37B-5DCA-4E08-9CC3-B829568171E2}" srcId="{DF8C0E2F-0B0B-4D2F-9489-696875F0B632}" destId="{02761AFD-5C8B-4450-A30A-A026AD2A7269}" srcOrd="6" destOrd="0" parTransId="{D052D74E-F485-4742-BF0E-C8A58258F13D}" sibTransId="{9084B569-D00E-452F-A3A5-EE1544632C50}"/>
    <dgm:cxn modelId="{12C5127F-8E6F-438F-8EB4-231136E28EEB}" type="presOf" srcId="{DDCCA691-6CE4-42E1-A7A7-357DABD564B5}" destId="{B3A825F3-339C-479C-84CF-4FC5E1DC33F1}" srcOrd="0" destOrd="0" presId="urn:microsoft.com/office/officeart/2005/8/layout/lProcess1"/>
    <dgm:cxn modelId="{3F1C6B85-E08F-4815-83FF-F1E2CDD6D02F}" srcId="{2DF356B1-1575-4506-B4AC-17F6D9737EF6}" destId="{8AFD2EAB-9E26-4738-8210-6C7FA83D7756}" srcOrd="5" destOrd="0" parTransId="{E645B115-E131-4D6C-BB37-248500E4FB06}" sibTransId="{9D1F26FF-EB37-4050-A357-862E9D553958}"/>
    <dgm:cxn modelId="{B0176988-4FBE-43F1-A532-E2D83AD408FD}" srcId="{7DAE437A-48F4-4E07-AC43-46B2CF9277F5}" destId="{83124030-8F11-4E17-A00C-BBBDE85819F9}" srcOrd="2" destOrd="0" parTransId="{CE7DF45D-200D-494C-B1FE-920838440A42}" sibTransId="{129BF510-4526-4A32-835C-F07C0B52C070}"/>
    <dgm:cxn modelId="{E367188B-12B7-4F39-8D32-D176AEF4ADAF}" type="presOf" srcId="{5743DB86-AB34-4ADF-AB61-C4B2D6EF510C}" destId="{13198D1E-F5E1-4C26-94EB-C90AF5E51DA3}" srcOrd="0" destOrd="0" presId="urn:microsoft.com/office/officeart/2005/8/layout/lProcess1"/>
    <dgm:cxn modelId="{4DA0AA8C-684E-40D7-AD8D-04E61BE6AA04}" type="presOf" srcId="{129BF510-4526-4A32-835C-F07C0B52C070}" destId="{F6327F02-5D4E-4CBF-9FDE-38937D53CB95}" srcOrd="0" destOrd="0" presId="urn:microsoft.com/office/officeart/2005/8/layout/lProcess1"/>
    <dgm:cxn modelId="{14BE098F-8E92-488F-97F1-608232EC61BE}" type="presOf" srcId="{9BBE20A3-3A4C-427C-B4A6-9CCEF0A920A9}" destId="{1EF21919-C8C4-4D61-889C-E3DC5B3C53A8}" srcOrd="0" destOrd="0" presId="urn:microsoft.com/office/officeart/2005/8/layout/lProcess1"/>
    <dgm:cxn modelId="{AB877D92-F800-4C8E-AC6C-69B7FFF7A7C0}" srcId="{7DAE437A-48F4-4E07-AC43-46B2CF9277F5}" destId="{735AEA69-8B7C-4EE3-BCC3-7179BD4E545B}" srcOrd="1" destOrd="0" parTransId="{F085CFD0-004D-4409-A196-4DF3DDC682D8}" sibTransId="{F12F85B2-990B-4B8D-A96D-412FA220709A}"/>
    <dgm:cxn modelId="{54874596-6BB2-4435-AD28-16FFA2EA5371}" srcId="{0DEA1185-7BF8-4228-B6D6-07E545A28AC0}" destId="{E1B65B75-1E96-4C24-B7A9-7AC409A0C4BD}" srcOrd="3" destOrd="0" parTransId="{60B3DAC9-788B-433A-9CB5-AAA12AC08234}" sibTransId="{06933A83-B135-4B07-9C41-6A77EE8AEAF8}"/>
    <dgm:cxn modelId="{5896A398-DB7E-4F7D-B1DC-57902AD2D071}" srcId="{2DF356B1-1575-4506-B4AC-17F6D9737EF6}" destId="{C8972FAA-F91D-40CD-A9F4-BE9A85AE3983}" srcOrd="1" destOrd="0" parTransId="{66F67AE4-B166-48EE-B1BC-51758A0FD30F}" sibTransId="{709F88EB-7726-4979-A48D-AB016CCC841A}"/>
    <dgm:cxn modelId="{BFE78199-35CC-432F-B9A9-48D8B4061847}" type="presOf" srcId="{C2F9AD7F-7873-4AAF-B7A8-9F8B747DAD91}" destId="{ABB7F795-637A-4192-81C5-45E86383A604}" srcOrd="0" destOrd="0" presId="urn:microsoft.com/office/officeart/2005/8/layout/lProcess1"/>
    <dgm:cxn modelId="{5767059C-2A46-4DCD-8D3D-1DADD2E20A09}" srcId="{DDCCA691-6CE4-42E1-A7A7-357DABD564B5}" destId="{A2D7F636-2D62-496B-A17A-59B48CA4B493}" srcOrd="3" destOrd="0" parTransId="{BD80E59A-548D-4740-8185-1D57E84609A6}" sibTransId="{23171EAA-AFED-4525-A476-42D1EB2700AC}"/>
    <dgm:cxn modelId="{1D5B669C-932D-4B48-8E83-DA8601935723}" type="presOf" srcId="{C8972FAA-F91D-40CD-A9F4-BE9A85AE3983}" destId="{8C4D3200-B828-432D-A3B2-91E91DE3B2BE}" srcOrd="0" destOrd="0" presId="urn:microsoft.com/office/officeart/2005/8/layout/lProcess1"/>
    <dgm:cxn modelId="{FBBBB7A1-AC52-4D22-BD2E-A4AC75DF26E4}" srcId="{0DEA1185-7BF8-4228-B6D6-07E545A28AC0}" destId="{0AA56C02-3F53-4A5F-AD9E-3D43114EC995}" srcOrd="2" destOrd="0" parTransId="{AF7CACE1-83A1-4210-99FB-75E7A3571627}" sibTransId="{7E1C1281-B727-45F0-9D6E-0C85692D0EB9}"/>
    <dgm:cxn modelId="{CB23E4A3-8489-4BFA-853D-715913CE7F5E}" type="presOf" srcId="{DF8C0E2F-0B0B-4D2F-9489-696875F0B632}" destId="{B68F12CE-A293-4221-8232-877F35E68538}" srcOrd="0" destOrd="0" presId="urn:microsoft.com/office/officeart/2005/8/layout/lProcess1"/>
    <dgm:cxn modelId="{62763DA4-C09B-4C08-AD42-467998384506}" type="presOf" srcId="{B4118035-B11E-426C-B778-DF18EE7CA1AD}" destId="{FAB1156B-4382-4EF7-A3D5-3D256FF0D1C6}" srcOrd="0" destOrd="0" presId="urn:microsoft.com/office/officeart/2005/8/layout/lProcess1"/>
    <dgm:cxn modelId="{D96772A4-9BAD-4997-873E-97642E223AF1}" type="presOf" srcId="{58A1511A-0374-43C1-A3EE-4A55026F7025}" destId="{E84FFE6A-861C-407B-85B2-E0E3B2B4C307}" srcOrd="0" destOrd="0" presId="urn:microsoft.com/office/officeart/2005/8/layout/lProcess1"/>
    <dgm:cxn modelId="{EF798DA4-6067-4E5D-A6A7-33047907A268}" type="presOf" srcId="{D05B93A0-2F1F-4EAB-9665-C913AE2C7192}" destId="{1C32A2A4-7AF0-4E37-8C3F-6CE5B47A008A}" srcOrd="0" destOrd="0" presId="urn:microsoft.com/office/officeart/2005/8/layout/lProcess1"/>
    <dgm:cxn modelId="{D5F0DFAA-9C38-463F-A71C-43C6420EFBA5}" srcId="{36062DFB-842F-47E0-B541-4104A87CEDE0}" destId="{CFB8F5DA-A629-4C7D-ADF2-6FC0158B38C3}" srcOrd="3" destOrd="0" parTransId="{52797F19-1BD4-4A0D-940D-FDEDDCE8F44D}" sibTransId="{147454FE-6138-414C-8EB6-37B8C8974E6C}"/>
    <dgm:cxn modelId="{55DA9DAB-8199-4A47-8915-20EF1055C0B2}" srcId="{AA66DF95-A862-459D-BF2B-8D5A4B7808A1}" destId="{CA88F27F-C6F8-4D4F-A3A6-AB1D6A330761}" srcOrd="5" destOrd="0" parTransId="{E5F27DAC-83BC-448F-BA8C-9D2AE2DEF6F5}" sibTransId="{65F26FB3-C60A-436A-8450-EC79992EC412}"/>
    <dgm:cxn modelId="{2CFEC9B0-889B-4A32-B14E-D8A179AC568D}" type="presOf" srcId="{02761AFD-5C8B-4450-A30A-A026AD2A7269}" destId="{14BCD677-495C-462A-8B50-C3ED163C25BC}" srcOrd="0" destOrd="0" presId="urn:microsoft.com/office/officeart/2005/8/layout/lProcess1"/>
    <dgm:cxn modelId="{8DC687B1-6F09-4165-AE20-A09FFE26F322}" srcId="{2DF356B1-1575-4506-B4AC-17F6D9737EF6}" destId="{5B832F41-1B45-4669-8CAB-16211B4AF6D8}" srcOrd="3" destOrd="0" parTransId="{68C831DD-7F24-4ECB-A446-73D210383083}" sibTransId="{289EDDFD-5695-49B3-9B10-D6FF4FBE2381}"/>
    <dgm:cxn modelId="{33BBFEB9-C95D-4CC0-9B78-AA725D54A957}" type="presOf" srcId="{84880B6A-1B41-482E-BAAD-04DA65F95FF8}" destId="{494CD71B-4D4E-4716-86C9-18215651F033}" srcOrd="0" destOrd="0" presId="urn:microsoft.com/office/officeart/2005/8/layout/lProcess1"/>
    <dgm:cxn modelId="{0286EEBA-4FA6-4937-A7BD-3AD3850E8733}" srcId="{AA66DF95-A862-459D-BF2B-8D5A4B7808A1}" destId="{920D9813-63B7-4EB1-B604-23B045FF0EC7}" srcOrd="3" destOrd="0" parTransId="{CCD927D1-FBDB-4CDF-A2F8-B5BF62B9F758}" sibTransId="{4B007C54-23BC-4C33-B233-5BDA55BFA584}"/>
    <dgm:cxn modelId="{D0A087BE-3A7A-41A9-A012-4F02B8B2F9AD}" srcId="{AA66DF95-A862-459D-BF2B-8D5A4B7808A1}" destId="{7B3D9F4F-76EA-4217-9248-B542CA4A9C16}" srcOrd="0" destOrd="0" parTransId="{B354D99D-0EFC-4324-9B56-2BEA68E8B611}" sibTransId="{6B815358-ECEE-4220-8FD5-767E4C24C239}"/>
    <dgm:cxn modelId="{B14CB8C0-C4A9-4026-A26B-7D6E03618DA5}" type="presOf" srcId="{D5B42114-C323-4B48-BE98-4626B3CA9F03}" destId="{A9AE89E1-E3CC-40F5-A7EE-31A353253BA8}" srcOrd="0" destOrd="0" presId="urn:microsoft.com/office/officeart/2005/8/layout/lProcess1"/>
    <dgm:cxn modelId="{D4072AC2-0C26-45FF-974D-83D542242866}" srcId="{67BEC21B-501E-4699-AE62-3BED344CB5F2}" destId="{DDCCA691-6CE4-42E1-A7A7-357DABD564B5}" srcOrd="3" destOrd="0" parTransId="{E3DED4D6-55CD-44B6-8769-A2E42EB66819}" sibTransId="{2AFE8168-CCEB-4B3F-B134-48799CDE3D03}"/>
    <dgm:cxn modelId="{4E0CD5C3-86B4-46C0-AEFC-14D9098BC311}" srcId="{67BEC21B-501E-4699-AE62-3BED344CB5F2}" destId="{AA66DF95-A862-459D-BF2B-8D5A4B7808A1}" srcOrd="4" destOrd="0" parTransId="{DAB30FE5-C9F9-4F32-B167-070960574B6C}" sibTransId="{B0993B74-3750-43CB-B61E-006ACDC98F3F}"/>
    <dgm:cxn modelId="{5F0F3CC5-F4CD-4EF3-BAF0-34F112B9301D}" srcId="{DDCCA691-6CE4-42E1-A7A7-357DABD564B5}" destId="{B4118035-B11E-426C-B778-DF18EE7CA1AD}" srcOrd="1" destOrd="0" parTransId="{F9EFEDD0-992E-43DF-9007-58BB11734012}" sibTransId="{4DC140B6-7DF6-4762-95D2-E4BE2475D2B4}"/>
    <dgm:cxn modelId="{C2CD68C6-6CF3-437D-9DB2-615C9B648F3D}" srcId="{AA66DF95-A862-459D-BF2B-8D5A4B7808A1}" destId="{789148BD-E845-4681-8525-D33F1C3C16FC}" srcOrd="1" destOrd="0" parTransId="{D8598F78-29BC-4C5B-9522-4635ECE0BC47}" sibTransId="{7A96FAA1-BAE4-4FD4-AC17-7DEC8D642AEB}"/>
    <dgm:cxn modelId="{CDE16EC7-EFCB-4513-981A-0355EF0D8203}" type="presOf" srcId="{735AEA69-8B7C-4EE3-BCC3-7179BD4E545B}" destId="{15B45902-8953-46F9-9C60-A5E05505BBEC}" srcOrd="0" destOrd="0" presId="urn:microsoft.com/office/officeart/2005/8/layout/lProcess1"/>
    <dgm:cxn modelId="{1DF590C8-A7C9-4B57-8AF7-167786314623}" type="presOf" srcId="{2812F94E-BBDB-433C-AA35-60EE0CC35793}" destId="{54AE75BD-2896-40D9-93A4-D474ECA00EDA}" srcOrd="0" destOrd="0" presId="urn:microsoft.com/office/officeart/2005/8/layout/lProcess1"/>
    <dgm:cxn modelId="{67574BCF-6C88-41DA-A6E5-03E4E8DF96E9}" type="presOf" srcId="{289EDDFD-5695-49B3-9B10-D6FF4FBE2381}" destId="{3CBE8409-787B-4A2C-96E1-8140E4533943}" srcOrd="0" destOrd="0" presId="urn:microsoft.com/office/officeart/2005/8/layout/lProcess1"/>
    <dgm:cxn modelId="{03D948D1-4ACA-474C-98DC-AE8999A94516}" srcId="{AA66DF95-A862-459D-BF2B-8D5A4B7808A1}" destId="{6CC220A5-9883-48AB-8068-BB1229E9BD4A}" srcOrd="2" destOrd="0" parTransId="{8D253B98-4ED9-40CC-ABCD-3D5BA7769721}" sibTransId="{4F518AFB-3F98-4B76-934D-5DB9DFEBC610}"/>
    <dgm:cxn modelId="{56D619D5-84C7-4FAC-9C50-3E2F3E3150C0}" type="presOf" srcId="{535A5E95-E101-4916-B051-0529084459B3}" destId="{4D1E5057-CF01-4B59-A60A-2F77F7877144}" srcOrd="0" destOrd="0" presId="urn:microsoft.com/office/officeart/2005/8/layout/lProcess1"/>
    <dgm:cxn modelId="{BE873CD5-2A94-411D-A308-133290936AAF}" srcId="{DF8C0E2F-0B0B-4D2F-9489-696875F0B632}" destId="{F14A7C33-35B8-4C0B-8D85-775C046B8291}" srcOrd="4" destOrd="0" parTransId="{7011BB38-F349-49EA-80C0-8D4E6915579B}" sibTransId="{C2F9AD7F-7873-4AAF-B7A8-9F8B747DAD91}"/>
    <dgm:cxn modelId="{5F219ED9-B42F-4590-8891-D8DC14C69567}" srcId="{7DAE437A-48F4-4E07-AC43-46B2CF9277F5}" destId="{A02DB5A8-4903-4359-A17B-6ED66CD41DFE}" srcOrd="0" destOrd="0" parTransId="{A0A52087-9A3C-46B9-ACE2-82195892D6C6}" sibTransId="{B5E6B5EE-22B5-41AF-9E29-DB6E7343354D}"/>
    <dgm:cxn modelId="{590A8ADA-AA6E-4F44-AB1B-A13389022A12}" type="presOf" srcId="{77E4A1C5-67D7-458B-8353-EA1B1E169699}" destId="{3CF0655C-C07A-477B-B8B6-0D238CDF7765}" srcOrd="0" destOrd="0" presId="urn:microsoft.com/office/officeart/2005/8/layout/lProcess1"/>
    <dgm:cxn modelId="{D87EE7DC-E75F-4E0B-9ED7-437F7113CD9C}" srcId="{67BEC21B-501E-4699-AE62-3BED344CB5F2}" destId="{7DAE437A-48F4-4E07-AC43-46B2CF9277F5}" srcOrd="5" destOrd="0" parTransId="{BB42989B-7AA0-4DAF-A09F-3D4FCFF84BFA}" sibTransId="{23F76A12-08A0-4ECC-905F-B5E5B86FC426}"/>
    <dgm:cxn modelId="{1CCEE9DC-CC77-446F-8627-39F9AEE77692}" type="presOf" srcId="{4DC140B6-7DF6-4762-95D2-E4BE2475D2B4}" destId="{74FEFAE2-3D3B-4089-BF35-2642A9448779}" srcOrd="0" destOrd="0" presId="urn:microsoft.com/office/officeart/2005/8/layout/lProcess1"/>
    <dgm:cxn modelId="{5ABF6FDF-9BA3-45B7-BF09-C3B098E55B48}" type="presOf" srcId="{9EBAD8C3-E22B-4AB2-B9FF-EF16F7D256CD}" destId="{BD31C101-736B-43BF-926A-573632BABD0E}" srcOrd="0" destOrd="0" presId="urn:microsoft.com/office/officeart/2005/8/layout/lProcess1"/>
    <dgm:cxn modelId="{2526C1E1-C2EF-40B9-885C-0C042732723B}" type="presOf" srcId="{EF4DB7C0-2541-40FC-94F7-ECF3940C11D9}" destId="{5E311FDF-BEF3-4F00-A0DF-D78D856D3F80}" srcOrd="0" destOrd="0" presId="urn:microsoft.com/office/officeart/2005/8/layout/lProcess1"/>
    <dgm:cxn modelId="{03BDFFE2-898C-4440-AFD7-BEB282226283}" type="presOf" srcId="{7B3D9F4F-76EA-4217-9248-B542CA4A9C16}" destId="{341B403E-3E8B-4F30-88C0-B58CB22576BD}" srcOrd="0" destOrd="0" presId="urn:microsoft.com/office/officeart/2005/8/layout/lProcess1"/>
    <dgm:cxn modelId="{D2C453E5-6294-4ADD-A7EA-CCEC5DDD7DFE}" srcId="{0DEA1185-7BF8-4228-B6D6-07E545A28AC0}" destId="{1557FABD-4D73-4F8B-A10E-E9D7FE825CFF}" srcOrd="0" destOrd="0" parTransId="{535A5E95-E101-4916-B051-0529084459B3}" sibTransId="{047BF92D-F6F6-4090-8CAE-626FB60E3F12}"/>
    <dgm:cxn modelId="{83B35EE6-C28C-4041-8F90-C6396B927ADE}" type="presOf" srcId="{AA66DF95-A862-459D-BF2B-8D5A4B7808A1}" destId="{BCBD3A52-53A2-4651-8B6D-3B6084AFE65A}" srcOrd="0" destOrd="0" presId="urn:microsoft.com/office/officeart/2005/8/layout/lProcess1"/>
    <dgm:cxn modelId="{88A854E6-5421-40FB-86F1-3526BF3F239D}" type="presOf" srcId="{7E1C1281-B727-45F0-9D6E-0C85692D0EB9}" destId="{EF942775-9C00-43BD-BD7E-76753745908B}" srcOrd="0" destOrd="0" presId="urn:microsoft.com/office/officeart/2005/8/layout/lProcess1"/>
    <dgm:cxn modelId="{10E896E6-797F-44DA-94AD-42BDAEB87757}" srcId="{DDCCA691-6CE4-42E1-A7A7-357DABD564B5}" destId="{7D4091A8-2923-4CD2-B2DA-4526B9333BBE}" srcOrd="2" destOrd="0" parTransId="{7C416E31-4FB7-4E06-8BC8-56C482A78078}" sibTransId="{9BBE20A3-3A4C-427C-B4A6-9CCEF0A920A9}"/>
    <dgm:cxn modelId="{B7566FE8-6AAA-4CD7-B8A2-1A4CF5911698}" srcId="{DF8C0E2F-0B0B-4D2F-9489-696875F0B632}" destId="{C5D4C6D7-101E-409A-85AA-ECB1C85DEA59}" srcOrd="1" destOrd="0" parTransId="{255F01A6-722F-4C6F-A0DD-C1A2AB25965D}" sibTransId="{8DC18946-7A53-4199-90E4-AA8341D85817}"/>
    <dgm:cxn modelId="{9E98A9E8-52BE-4C9A-80E3-EC09CC3CEBF3}" type="presOf" srcId="{B354D99D-0EFC-4324-9B56-2BEA68E8B611}" destId="{AFEDBCC2-3C4A-4483-B285-11EC510EB9CC}" srcOrd="0" destOrd="0" presId="urn:microsoft.com/office/officeart/2005/8/layout/lProcess1"/>
    <dgm:cxn modelId="{1B3326EC-266C-4886-82AB-5CC665A65639}" type="presOf" srcId="{3FF17BB4-4521-44CE-8999-744C93527E79}" destId="{58DEC97E-81CB-4236-807D-845A706C8F0A}" srcOrd="0" destOrd="0" presId="urn:microsoft.com/office/officeart/2005/8/layout/lProcess1"/>
    <dgm:cxn modelId="{7A20B8ED-EED3-4C69-9412-6F1C1252EFF3}" type="presOf" srcId="{83124030-8F11-4E17-A00C-BBBDE85819F9}" destId="{C6DC2773-B815-4A64-8F9C-E2D915CB1F00}" srcOrd="0" destOrd="0" presId="urn:microsoft.com/office/officeart/2005/8/layout/lProcess1"/>
    <dgm:cxn modelId="{77575DEE-90CA-48F0-9B6E-7BDF6EF2439E}" type="presOf" srcId="{CFB8F5DA-A629-4C7D-ADF2-6FC0158B38C3}" destId="{D869F254-AF22-4877-B416-3CC11B8C78D6}" srcOrd="0" destOrd="0" presId="urn:microsoft.com/office/officeart/2005/8/layout/lProcess1"/>
    <dgm:cxn modelId="{1A0286F3-AB1C-4001-8334-196AB0127542}" type="presOf" srcId="{9084B569-D00E-452F-A3A5-EE1544632C50}" destId="{E04EE44C-A6AE-42DD-A991-23D779F3D955}" srcOrd="0" destOrd="0" presId="urn:microsoft.com/office/officeart/2005/8/layout/lProcess1"/>
    <dgm:cxn modelId="{113EBCF5-1B4A-4D70-B9DE-ED7F1D9F4F01}" srcId="{7DAE437A-48F4-4E07-AC43-46B2CF9277F5}" destId="{013357DD-ACEA-4979-854C-80A3791541AB}" srcOrd="3" destOrd="0" parTransId="{145B3A9E-8E40-4F21-90D6-5B990FC66099}" sibTransId="{178C6E49-1893-4203-A83D-4C9592F990F8}"/>
    <dgm:cxn modelId="{7B95BBF6-3168-4998-8A5A-D148B374EA97}" srcId="{2DF356B1-1575-4506-B4AC-17F6D9737EF6}" destId="{366AB094-2CD7-4E25-922C-4F10A26BF677}" srcOrd="0" destOrd="0" parTransId="{925D4C35-8CDF-499C-8D93-2562BD265F10}" sibTransId="{D5B42114-C323-4B48-BE98-4626B3CA9F03}"/>
    <dgm:cxn modelId="{69EF21F7-F751-4A26-B93B-CDA19DCACF11}" type="presOf" srcId="{98C8D8CE-E4BB-40B1-8DCB-75189616A89F}" destId="{112DC1CA-D3FC-4DBA-9397-2B91E83EE746}" srcOrd="0" destOrd="0" presId="urn:microsoft.com/office/officeart/2005/8/layout/lProcess1"/>
    <dgm:cxn modelId="{D5B5EBF7-DCCE-4C0F-832C-4D5579140208}" srcId="{2DF356B1-1575-4506-B4AC-17F6D9737EF6}" destId="{66F74E73-6DEC-4134-A12E-A056DDC49552}" srcOrd="2" destOrd="0" parTransId="{4319C84A-F149-43F1-9FBF-E656B681019C}" sibTransId="{2DEE8D7B-167F-4CFC-930C-E104A1EEED9C}"/>
    <dgm:cxn modelId="{9B3B4DF8-F84F-4227-96BE-92CB22624C3E}" type="presOf" srcId="{76ADF54F-DF5B-484D-89D4-6F9F08F2C264}" destId="{283DAE3F-C4D9-408C-AF16-B86D092C07AB}" srcOrd="0" destOrd="0" presId="urn:microsoft.com/office/officeart/2005/8/layout/lProcess1"/>
    <dgm:cxn modelId="{7986E1FB-3609-4374-A26C-7961173C45F8}" type="presOf" srcId="{67BEC21B-501E-4699-AE62-3BED344CB5F2}" destId="{737D81F8-6763-43B3-9750-18985D7AAF84}" srcOrd="0" destOrd="0" presId="urn:microsoft.com/office/officeart/2005/8/layout/lProcess1"/>
    <dgm:cxn modelId="{C1F935FC-9D03-49D0-AAB2-C151F313CAA2}" srcId="{67BEC21B-501E-4699-AE62-3BED344CB5F2}" destId="{2DF356B1-1575-4506-B4AC-17F6D9737EF6}" srcOrd="0" destOrd="0" parTransId="{2D7DA55E-0702-4420-8CA2-655619C0ECEE}" sibTransId="{9129FC7C-01A8-4116-97A5-43C7705901F0}"/>
    <dgm:cxn modelId="{DCEB8AFC-2E9D-4FC9-AE32-AB8FB8BF882E}" type="presOf" srcId="{789148BD-E845-4681-8525-D33F1C3C16FC}" destId="{BA64CA58-7D8E-4AC5-A80E-6355109A3393}" srcOrd="0" destOrd="0" presId="urn:microsoft.com/office/officeart/2005/8/layout/lProcess1"/>
    <dgm:cxn modelId="{6F588EFC-7180-40CD-8E12-5FA550160D3F}" type="presOf" srcId="{CB73F77D-6D23-4D4C-B385-CB4B14423C30}" destId="{B2F4649C-48FA-49A5-86B5-E0628E8E0551}" srcOrd="0" destOrd="0" presId="urn:microsoft.com/office/officeart/2005/8/layout/lProcess1"/>
    <dgm:cxn modelId="{5830EA72-0ECE-4B31-8253-07BAA0B9785C}" type="presParOf" srcId="{737D81F8-6763-43B3-9750-18985D7AAF84}" destId="{EE637E48-9030-48F9-915C-048BD7657735}" srcOrd="0" destOrd="0" presId="urn:microsoft.com/office/officeart/2005/8/layout/lProcess1"/>
    <dgm:cxn modelId="{74B2E4CA-A7BF-4FA8-9130-0B7BAA6BB205}" type="presParOf" srcId="{EE637E48-9030-48F9-915C-048BD7657735}" destId="{BE41F7D1-DE55-42DD-B33D-C8CD00A0B8C8}" srcOrd="0" destOrd="0" presId="urn:microsoft.com/office/officeart/2005/8/layout/lProcess1"/>
    <dgm:cxn modelId="{9E9165AE-CEAE-4F8A-A929-DB94C70E1D8B}" type="presParOf" srcId="{EE637E48-9030-48F9-915C-048BD7657735}" destId="{B168102C-E71A-435B-9526-E507DD47DBE5}" srcOrd="1" destOrd="0" presId="urn:microsoft.com/office/officeart/2005/8/layout/lProcess1"/>
    <dgm:cxn modelId="{393ABAB8-32F1-4E5A-AD51-61E62A5A26F3}" type="presParOf" srcId="{EE637E48-9030-48F9-915C-048BD7657735}" destId="{BB9BB1D6-3D8F-4B14-B3AC-51D07BABB156}" srcOrd="2" destOrd="0" presId="urn:microsoft.com/office/officeart/2005/8/layout/lProcess1"/>
    <dgm:cxn modelId="{8EB85F92-92D1-4525-AD40-5F5501D72D49}" type="presParOf" srcId="{EE637E48-9030-48F9-915C-048BD7657735}" destId="{A9AE89E1-E3CC-40F5-A7EE-31A353253BA8}" srcOrd="3" destOrd="0" presId="urn:microsoft.com/office/officeart/2005/8/layout/lProcess1"/>
    <dgm:cxn modelId="{08F45704-D874-483A-8CDA-EB87E09FF68C}" type="presParOf" srcId="{EE637E48-9030-48F9-915C-048BD7657735}" destId="{8C4D3200-B828-432D-A3B2-91E91DE3B2BE}" srcOrd="4" destOrd="0" presId="urn:microsoft.com/office/officeart/2005/8/layout/lProcess1"/>
    <dgm:cxn modelId="{CC6FA7C6-E119-40A0-9936-D2424CF079B1}" type="presParOf" srcId="{EE637E48-9030-48F9-915C-048BD7657735}" destId="{AD636246-D650-4FEE-BA5C-AF8B84B102DB}" srcOrd="5" destOrd="0" presId="urn:microsoft.com/office/officeart/2005/8/layout/lProcess1"/>
    <dgm:cxn modelId="{18641C6D-24E7-4314-9A6B-6F6CCC79C78F}" type="presParOf" srcId="{EE637E48-9030-48F9-915C-048BD7657735}" destId="{55EEC1CD-347F-4B64-97E9-9D9F73FE0EDF}" srcOrd="6" destOrd="0" presId="urn:microsoft.com/office/officeart/2005/8/layout/lProcess1"/>
    <dgm:cxn modelId="{BD5A4BF0-526B-4E14-9257-77262F195BFA}" type="presParOf" srcId="{EE637E48-9030-48F9-915C-048BD7657735}" destId="{CF455623-D46E-4056-806A-98A6FC211912}" srcOrd="7" destOrd="0" presId="urn:microsoft.com/office/officeart/2005/8/layout/lProcess1"/>
    <dgm:cxn modelId="{E403EDF0-B89A-4570-8B8C-1CF4AA2D064E}" type="presParOf" srcId="{EE637E48-9030-48F9-915C-048BD7657735}" destId="{7139D362-7ECB-4926-BA00-7BEDB5EB87A9}" srcOrd="8" destOrd="0" presId="urn:microsoft.com/office/officeart/2005/8/layout/lProcess1"/>
    <dgm:cxn modelId="{4ED23CCE-CE5E-4E21-B30C-9E25BC0B565B}" type="presParOf" srcId="{EE637E48-9030-48F9-915C-048BD7657735}" destId="{3CBE8409-787B-4A2C-96E1-8140E4533943}" srcOrd="9" destOrd="0" presId="urn:microsoft.com/office/officeart/2005/8/layout/lProcess1"/>
    <dgm:cxn modelId="{567465F8-4DEC-47B2-A643-3D4A0B629C7D}" type="presParOf" srcId="{EE637E48-9030-48F9-915C-048BD7657735}" destId="{60A07473-736C-4FF2-B6FE-4CD62B71D0CD}" srcOrd="10" destOrd="0" presId="urn:microsoft.com/office/officeart/2005/8/layout/lProcess1"/>
    <dgm:cxn modelId="{8DCDCAA6-E5FD-4522-987D-2C42E4DC0EED}" type="presParOf" srcId="{EE637E48-9030-48F9-915C-048BD7657735}" destId="{13198D1E-F5E1-4C26-94EB-C90AF5E51DA3}" srcOrd="11" destOrd="0" presId="urn:microsoft.com/office/officeart/2005/8/layout/lProcess1"/>
    <dgm:cxn modelId="{6AEBBCCE-BF74-4149-9907-329D148214EA}" type="presParOf" srcId="{EE637E48-9030-48F9-915C-048BD7657735}" destId="{D07F21B9-8016-4EEE-926C-EA1B095F4590}" srcOrd="12" destOrd="0" presId="urn:microsoft.com/office/officeart/2005/8/layout/lProcess1"/>
    <dgm:cxn modelId="{0B88D6AA-1041-45EE-88A6-F477129BA4C1}" type="presParOf" srcId="{737D81F8-6763-43B3-9750-18985D7AAF84}" destId="{90E2267E-317A-4CE2-80F1-036EBA371AF3}" srcOrd="1" destOrd="0" presId="urn:microsoft.com/office/officeart/2005/8/layout/lProcess1"/>
    <dgm:cxn modelId="{92B7B750-45A7-4784-A4B8-B76DE3322D7A}" type="presParOf" srcId="{737D81F8-6763-43B3-9750-18985D7AAF84}" destId="{5B9B3F5D-3B03-477B-BB0F-8153C4E35C7A}" srcOrd="2" destOrd="0" presId="urn:microsoft.com/office/officeart/2005/8/layout/lProcess1"/>
    <dgm:cxn modelId="{2212A306-EE64-46E3-9879-0AAD068C8543}" type="presParOf" srcId="{5B9B3F5D-3B03-477B-BB0F-8153C4E35C7A}" destId="{3EF549E6-FB13-4B57-88C1-675448D042BA}" srcOrd="0" destOrd="0" presId="urn:microsoft.com/office/officeart/2005/8/layout/lProcess1"/>
    <dgm:cxn modelId="{CD5ABE92-8114-45A7-A106-F3A79B90D328}" type="presParOf" srcId="{5B9B3F5D-3B03-477B-BB0F-8153C4E35C7A}" destId="{4D1E5057-CF01-4B59-A60A-2F77F7877144}" srcOrd="1" destOrd="0" presId="urn:microsoft.com/office/officeart/2005/8/layout/lProcess1"/>
    <dgm:cxn modelId="{AD3E3949-FA6A-4424-BED8-10979CA25AB0}" type="presParOf" srcId="{5B9B3F5D-3B03-477B-BB0F-8153C4E35C7A}" destId="{1C2B37C3-33FB-4762-BB3D-DD52EBFC600D}" srcOrd="2" destOrd="0" presId="urn:microsoft.com/office/officeart/2005/8/layout/lProcess1"/>
    <dgm:cxn modelId="{695D70F2-BDE7-42C8-B70E-93326AD1951E}" type="presParOf" srcId="{5B9B3F5D-3B03-477B-BB0F-8153C4E35C7A}" destId="{61DE57E6-786C-4B04-AFA6-E53E5CAB7B8A}" srcOrd="3" destOrd="0" presId="urn:microsoft.com/office/officeart/2005/8/layout/lProcess1"/>
    <dgm:cxn modelId="{C7B2965B-5DB3-4A43-9182-54DEB7904339}" type="presParOf" srcId="{5B9B3F5D-3B03-477B-BB0F-8153C4E35C7A}" destId="{316B3840-029D-4773-9075-FB25A082DCA9}" srcOrd="4" destOrd="0" presId="urn:microsoft.com/office/officeart/2005/8/layout/lProcess1"/>
    <dgm:cxn modelId="{62CC4924-A150-4535-B3CF-06896E81778B}" type="presParOf" srcId="{5B9B3F5D-3B03-477B-BB0F-8153C4E35C7A}" destId="{B2EB4B36-47EA-4FF2-850C-EADFD3348F9B}" srcOrd="5" destOrd="0" presId="urn:microsoft.com/office/officeart/2005/8/layout/lProcess1"/>
    <dgm:cxn modelId="{3647D544-5A3C-4F7B-9F98-CEA80397D0C0}" type="presParOf" srcId="{5B9B3F5D-3B03-477B-BB0F-8153C4E35C7A}" destId="{9C8650D9-CE28-4EA5-874F-0FCB101BFF7A}" srcOrd="6" destOrd="0" presId="urn:microsoft.com/office/officeart/2005/8/layout/lProcess1"/>
    <dgm:cxn modelId="{AD5E2899-3CED-4FAC-A6FB-1AA42D0F7ACD}" type="presParOf" srcId="{5B9B3F5D-3B03-477B-BB0F-8153C4E35C7A}" destId="{EF942775-9C00-43BD-BD7E-76753745908B}" srcOrd="7" destOrd="0" presId="urn:microsoft.com/office/officeart/2005/8/layout/lProcess1"/>
    <dgm:cxn modelId="{E51BF926-2C2D-42E6-BC0E-3BD9D0BDCADC}" type="presParOf" srcId="{5B9B3F5D-3B03-477B-BB0F-8153C4E35C7A}" destId="{49F4899B-A7A6-4BDD-BC25-F6772CB96EE9}" srcOrd="8" destOrd="0" presId="urn:microsoft.com/office/officeart/2005/8/layout/lProcess1"/>
    <dgm:cxn modelId="{EAD5F083-591E-4883-84A4-D6E7BF7A5038}" type="presParOf" srcId="{737D81F8-6763-43B3-9750-18985D7AAF84}" destId="{82BC4E92-743D-429E-9AB7-26F01075038D}" srcOrd="3" destOrd="0" presId="urn:microsoft.com/office/officeart/2005/8/layout/lProcess1"/>
    <dgm:cxn modelId="{31F790D0-C49B-4B70-BDBB-E10DC23B10D2}" type="presParOf" srcId="{737D81F8-6763-43B3-9750-18985D7AAF84}" destId="{75140BE6-5866-4FA3-A91E-00230E600143}" srcOrd="4" destOrd="0" presId="urn:microsoft.com/office/officeart/2005/8/layout/lProcess1"/>
    <dgm:cxn modelId="{4F3CEB03-3334-4805-83A3-4AE828CF2CBE}" type="presParOf" srcId="{75140BE6-5866-4FA3-A91E-00230E600143}" destId="{B68F12CE-A293-4221-8232-877F35E68538}" srcOrd="0" destOrd="0" presId="urn:microsoft.com/office/officeart/2005/8/layout/lProcess1"/>
    <dgm:cxn modelId="{60BE65F5-F1DE-474B-8436-A9BD36AB4954}" type="presParOf" srcId="{75140BE6-5866-4FA3-A91E-00230E600143}" destId="{54AE75BD-2896-40D9-93A4-D474ECA00EDA}" srcOrd="1" destOrd="0" presId="urn:microsoft.com/office/officeart/2005/8/layout/lProcess1"/>
    <dgm:cxn modelId="{129B4393-D2C9-4C39-B421-1770016EE178}" type="presParOf" srcId="{75140BE6-5866-4FA3-A91E-00230E600143}" destId="{43130E88-7A1D-4A3F-A0CD-4FAAD3428A5C}" srcOrd="2" destOrd="0" presId="urn:microsoft.com/office/officeart/2005/8/layout/lProcess1"/>
    <dgm:cxn modelId="{702A786F-A6FC-4914-AEF2-97AA69056724}" type="presParOf" srcId="{75140BE6-5866-4FA3-A91E-00230E600143}" destId="{494CD71B-4D4E-4716-86C9-18215651F033}" srcOrd="3" destOrd="0" presId="urn:microsoft.com/office/officeart/2005/8/layout/lProcess1"/>
    <dgm:cxn modelId="{BEA3C4B3-7867-45DA-9332-67A3C86B48DC}" type="presParOf" srcId="{75140BE6-5866-4FA3-A91E-00230E600143}" destId="{D50DEDF5-8E9C-4A77-9A61-A2FE8B63AECC}" srcOrd="4" destOrd="0" presId="urn:microsoft.com/office/officeart/2005/8/layout/lProcess1"/>
    <dgm:cxn modelId="{134F27D8-EF56-4961-B067-4CA5A3C3D90B}" type="presParOf" srcId="{75140BE6-5866-4FA3-A91E-00230E600143}" destId="{6A186092-9134-4AEC-959A-AFBFCFBE1E0E}" srcOrd="5" destOrd="0" presId="urn:microsoft.com/office/officeart/2005/8/layout/lProcess1"/>
    <dgm:cxn modelId="{CA447483-F690-4304-BA1D-C8A0ED71FAD8}" type="presParOf" srcId="{75140BE6-5866-4FA3-A91E-00230E600143}" destId="{E84FFE6A-861C-407B-85B2-E0E3B2B4C307}" srcOrd="6" destOrd="0" presId="urn:microsoft.com/office/officeart/2005/8/layout/lProcess1"/>
    <dgm:cxn modelId="{15C1338C-9117-4EDD-8500-FAA35586AFCF}" type="presParOf" srcId="{75140BE6-5866-4FA3-A91E-00230E600143}" destId="{5304275D-A968-4B89-AA76-3C4D0C71F575}" srcOrd="7" destOrd="0" presId="urn:microsoft.com/office/officeart/2005/8/layout/lProcess1"/>
    <dgm:cxn modelId="{6C55120B-B3BD-41A8-8EFC-157FABBD4C7D}" type="presParOf" srcId="{75140BE6-5866-4FA3-A91E-00230E600143}" destId="{1C32A2A4-7AF0-4E37-8C3F-6CE5B47A008A}" srcOrd="8" destOrd="0" presId="urn:microsoft.com/office/officeart/2005/8/layout/lProcess1"/>
    <dgm:cxn modelId="{67075205-F84F-410D-BFBB-1F1A954A184D}" type="presParOf" srcId="{75140BE6-5866-4FA3-A91E-00230E600143}" destId="{3CF0655C-C07A-477B-B8B6-0D238CDF7765}" srcOrd="9" destOrd="0" presId="urn:microsoft.com/office/officeart/2005/8/layout/lProcess1"/>
    <dgm:cxn modelId="{033D0F55-3E5E-4D10-8CE4-2815492AB907}" type="presParOf" srcId="{75140BE6-5866-4FA3-A91E-00230E600143}" destId="{67F4BDC1-9614-4EB6-808A-07A7DA803F5F}" srcOrd="10" destOrd="0" presId="urn:microsoft.com/office/officeart/2005/8/layout/lProcess1"/>
    <dgm:cxn modelId="{9158A1BD-E4CF-4E27-AF24-8807DB71E328}" type="presParOf" srcId="{75140BE6-5866-4FA3-A91E-00230E600143}" destId="{ABB7F795-637A-4192-81C5-45E86383A604}" srcOrd="11" destOrd="0" presId="urn:microsoft.com/office/officeart/2005/8/layout/lProcess1"/>
    <dgm:cxn modelId="{F58941A4-755B-468E-8AC6-6CFDF8253062}" type="presParOf" srcId="{75140BE6-5866-4FA3-A91E-00230E600143}" destId="{BD31C101-736B-43BF-926A-573632BABD0E}" srcOrd="12" destOrd="0" presId="urn:microsoft.com/office/officeart/2005/8/layout/lProcess1"/>
    <dgm:cxn modelId="{36546290-C0FC-4FBB-A7AB-8568DECCD9B3}" type="presParOf" srcId="{75140BE6-5866-4FA3-A91E-00230E600143}" destId="{F94F4715-C391-4F41-8C89-5791CE67F337}" srcOrd="13" destOrd="0" presId="urn:microsoft.com/office/officeart/2005/8/layout/lProcess1"/>
    <dgm:cxn modelId="{4DAC1F90-CD8B-45B7-B93D-047F817BAADE}" type="presParOf" srcId="{75140BE6-5866-4FA3-A91E-00230E600143}" destId="{14BCD677-495C-462A-8B50-C3ED163C25BC}" srcOrd="14" destOrd="0" presId="urn:microsoft.com/office/officeart/2005/8/layout/lProcess1"/>
    <dgm:cxn modelId="{6E8A7C0D-ADE5-4DB6-A4FE-73C0D8074F78}" type="presParOf" srcId="{75140BE6-5866-4FA3-A91E-00230E600143}" destId="{E04EE44C-A6AE-42DD-A991-23D779F3D955}" srcOrd="15" destOrd="0" presId="urn:microsoft.com/office/officeart/2005/8/layout/lProcess1"/>
    <dgm:cxn modelId="{6A6FA0FD-DADD-4B71-9184-CE3D940E8A5B}" type="presParOf" srcId="{75140BE6-5866-4FA3-A91E-00230E600143}" destId="{A1EED699-7C0E-4096-800D-8332FCFD8E78}" srcOrd="16" destOrd="0" presId="urn:microsoft.com/office/officeart/2005/8/layout/lProcess1"/>
    <dgm:cxn modelId="{BB2D7EED-B91C-40ED-8B7B-23846857D3B0}" type="presParOf" srcId="{737D81F8-6763-43B3-9750-18985D7AAF84}" destId="{B7B7FF82-3942-4B18-A65C-C7463C8709ED}" srcOrd="5" destOrd="0" presId="urn:microsoft.com/office/officeart/2005/8/layout/lProcess1"/>
    <dgm:cxn modelId="{BE423D2C-D8CA-4BB8-8AC5-EA35DB70DF47}" type="presParOf" srcId="{737D81F8-6763-43B3-9750-18985D7AAF84}" destId="{E8C29C93-54A3-449B-9374-CB5C41E93DCC}" srcOrd="6" destOrd="0" presId="urn:microsoft.com/office/officeart/2005/8/layout/lProcess1"/>
    <dgm:cxn modelId="{7F374C8C-C21A-4553-A5E6-B6C564D54CA8}" type="presParOf" srcId="{E8C29C93-54A3-449B-9374-CB5C41E93DCC}" destId="{B3A825F3-339C-479C-84CF-4FC5E1DC33F1}" srcOrd="0" destOrd="0" presId="urn:microsoft.com/office/officeart/2005/8/layout/lProcess1"/>
    <dgm:cxn modelId="{A4D1A6AC-1A73-4F15-A210-BA12DFE8BBEC}" type="presParOf" srcId="{E8C29C93-54A3-449B-9374-CB5C41E93DCC}" destId="{E3148E5D-59BC-463C-A33E-84864DF380D4}" srcOrd="1" destOrd="0" presId="urn:microsoft.com/office/officeart/2005/8/layout/lProcess1"/>
    <dgm:cxn modelId="{1EE01722-F24F-4601-B8C6-5626FFB37761}" type="presParOf" srcId="{E8C29C93-54A3-449B-9374-CB5C41E93DCC}" destId="{0106109F-F000-40B7-9274-E87BE8568DC9}" srcOrd="2" destOrd="0" presId="urn:microsoft.com/office/officeart/2005/8/layout/lProcess1"/>
    <dgm:cxn modelId="{DBEECDDD-C986-4803-BCBE-FA5A22799D3D}" type="presParOf" srcId="{E8C29C93-54A3-449B-9374-CB5C41E93DCC}" destId="{3203CDC4-8A17-4A17-BF8A-75403998E887}" srcOrd="3" destOrd="0" presId="urn:microsoft.com/office/officeart/2005/8/layout/lProcess1"/>
    <dgm:cxn modelId="{3A56F5F9-CC37-4CE3-905D-CED157DE942F}" type="presParOf" srcId="{E8C29C93-54A3-449B-9374-CB5C41E93DCC}" destId="{FAB1156B-4382-4EF7-A3D5-3D256FF0D1C6}" srcOrd="4" destOrd="0" presId="urn:microsoft.com/office/officeart/2005/8/layout/lProcess1"/>
    <dgm:cxn modelId="{4CA415BF-97C8-49F2-8A7E-3D7AE27F3B6B}" type="presParOf" srcId="{E8C29C93-54A3-449B-9374-CB5C41E93DCC}" destId="{74FEFAE2-3D3B-4089-BF35-2642A9448779}" srcOrd="5" destOrd="0" presId="urn:microsoft.com/office/officeart/2005/8/layout/lProcess1"/>
    <dgm:cxn modelId="{B273EAF4-171D-4ECC-8E03-880A2069BED0}" type="presParOf" srcId="{E8C29C93-54A3-449B-9374-CB5C41E93DCC}" destId="{6664492F-15F2-4178-B7E8-CCB86AC3183D}" srcOrd="6" destOrd="0" presId="urn:microsoft.com/office/officeart/2005/8/layout/lProcess1"/>
    <dgm:cxn modelId="{E8F9EDF4-C017-429C-B56C-CE0BE523EED8}" type="presParOf" srcId="{E8C29C93-54A3-449B-9374-CB5C41E93DCC}" destId="{1EF21919-C8C4-4D61-889C-E3DC5B3C53A8}" srcOrd="7" destOrd="0" presId="urn:microsoft.com/office/officeart/2005/8/layout/lProcess1"/>
    <dgm:cxn modelId="{2EF2F984-CC81-4384-B8F3-EC8CE1D825CD}" type="presParOf" srcId="{E8C29C93-54A3-449B-9374-CB5C41E93DCC}" destId="{B21E64FA-754D-4527-B798-3E18902DC409}" srcOrd="8" destOrd="0" presId="urn:microsoft.com/office/officeart/2005/8/layout/lProcess1"/>
    <dgm:cxn modelId="{F7B22C05-480D-4501-8ED2-7541F577B5C7}" type="presParOf" srcId="{737D81F8-6763-43B3-9750-18985D7AAF84}" destId="{A021627C-2823-44CD-BEE8-F5497D3EA713}" srcOrd="7" destOrd="0" presId="urn:microsoft.com/office/officeart/2005/8/layout/lProcess1"/>
    <dgm:cxn modelId="{02D11761-5496-4FC8-86BF-EDFBBEBD5C64}" type="presParOf" srcId="{737D81F8-6763-43B3-9750-18985D7AAF84}" destId="{A7C7ECE5-02BC-4C5F-B3CD-03E0F3278612}" srcOrd="8" destOrd="0" presId="urn:microsoft.com/office/officeart/2005/8/layout/lProcess1"/>
    <dgm:cxn modelId="{9AA45E87-E768-4173-BC04-02C357BDF72B}" type="presParOf" srcId="{A7C7ECE5-02BC-4C5F-B3CD-03E0F3278612}" destId="{BCBD3A52-53A2-4651-8B6D-3B6084AFE65A}" srcOrd="0" destOrd="0" presId="urn:microsoft.com/office/officeart/2005/8/layout/lProcess1"/>
    <dgm:cxn modelId="{E15F9C4A-B128-4BC3-9AAA-60678D49BA97}" type="presParOf" srcId="{A7C7ECE5-02BC-4C5F-B3CD-03E0F3278612}" destId="{AFEDBCC2-3C4A-4483-B285-11EC510EB9CC}" srcOrd="1" destOrd="0" presId="urn:microsoft.com/office/officeart/2005/8/layout/lProcess1"/>
    <dgm:cxn modelId="{F3B4B690-F80C-42E9-9B8C-F2109F096EE1}" type="presParOf" srcId="{A7C7ECE5-02BC-4C5F-B3CD-03E0F3278612}" destId="{341B403E-3E8B-4F30-88C0-B58CB22576BD}" srcOrd="2" destOrd="0" presId="urn:microsoft.com/office/officeart/2005/8/layout/lProcess1"/>
    <dgm:cxn modelId="{980858C1-32DB-4689-9008-299F977BF287}" type="presParOf" srcId="{A7C7ECE5-02BC-4C5F-B3CD-03E0F3278612}" destId="{D4097B9A-3628-4BCC-B94A-6D42AF62EFF6}" srcOrd="3" destOrd="0" presId="urn:microsoft.com/office/officeart/2005/8/layout/lProcess1"/>
    <dgm:cxn modelId="{7F66265F-02C0-4B84-837B-50666C7FF786}" type="presParOf" srcId="{A7C7ECE5-02BC-4C5F-B3CD-03E0F3278612}" destId="{BA64CA58-7D8E-4AC5-A80E-6355109A3393}" srcOrd="4" destOrd="0" presId="urn:microsoft.com/office/officeart/2005/8/layout/lProcess1"/>
    <dgm:cxn modelId="{2A8FAC50-F1AC-4189-BCB5-1E2FA1FE5FB9}" type="presParOf" srcId="{A7C7ECE5-02BC-4C5F-B3CD-03E0F3278612}" destId="{933369D1-1347-476D-82C5-BFB2F68A1745}" srcOrd="5" destOrd="0" presId="urn:microsoft.com/office/officeart/2005/8/layout/lProcess1"/>
    <dgm:cxn modelId="{0A67F730-3272-4034-A994-3521EFFBD16F}" type="presParOf" srcId="{A7C7ECE5-02BC-4C5F-B3CD-03E0F3278612}" destId="{C9300C79-E16E-48CE-A8AE-DC7602D7A26F}" srcOrd="6" destOrd="0" presId="urn:microsoft.com/office/officeart/2005/8/layout/lProcess1"/>
    <dgm:cxn modelId="{73E10843-072A-412D-83E6-3292AC1F0C41}" type="presParOf" srcId="{A7C7ECE5-02BC-4C5F-B3CD-03E0F3278612}" destId="{871BE1C8-FBE2-43A4-89C6-AA8D5151078A}" srcOrd="7" destOrd="0" presId="urn:microsoft.com/office/officeart/2005/8/layout/lProcess1"/>
    <dgm:cxn modelId="{0C855C2A-FA82-437B-B186-8A8DB183DC33}" type="presParOf" srcId="{A7C7ECE5-02BC-4C5F-B3CD-03E0F3278612}" destId="{C6EF068F-DD92-46EA-AEBD-1945257347A3}" srcOrd="8" destOrd="0" presId="urn:microsoft.com/office/officeart/2005/8/layout/lProcess1"/>
    <dgm:cxn modelId="{F36022CB-87D7-4515-BE31-DD120CB66277}" type="presParOf" srcId="{A7C7ECE5-02BC-4C5F-B3CD-03E0F3278612}" destId="{38716E4B-75A0-4728-9BA2-834339906670}" srcOrd="9" destOrd="0" presId="urn:microsoft.com/office/officeart/2005/8/layout/lProcess1"/>
    <dgm:cxn modelId="{23867313-311E-4DBD-BA94-869BEEC8C8FF}" type="presParOf" srcId="{A7C7ECE5-02BC-4C5F-B3CD-03E0F3278612}" destId="{58DEC97E-81CB-4236-807D-845A706C8F0A}" srcOrd="10" destOrd="0" presId="urn:microsoft.com/office/officeart/2005/8/layout/lProcess1"/>
    <dgm:cxn modelId="{59B7FDAD-0B2A-4361-B9B3-9ADAC35B0E0C}" type="presParOf" srcId="{A7C7ECE5-02BC-4C5F-B3CD-03E0F3278612}" destId="{702FAC8B-EA57-44CA-8413-40D2DAD4245F}" srcOrd="11" destOrd="0" presId="urn:microsoft.com/office/officeart/2005/8/layout/lProcess1"/>
    <dgm:cxn modelId="{7C631C7A-F3FA-4E63-9E62-64435A9ED76C}" type="presParOf" srcId="{A7C7ECE5-02BC-4C5F-B3CD-03E0F3278612}" destId="{A511A50A-60CD-4529-B302-1DA92C873B3D}" srcOrd="12" destOrd="0" presId="urn:microsoft.com/office/officeart/2005/8/layout/lProcess1"/>
    <dgm:cxn modelId="{7C8D6118-53FB-4541-8342-E5A7937E1122}" type="presParOf" srcId="{737D81F8-6763-43B3-9750-18985D7AAF84}" destId="{F61956A6-C23A-4019-B565-133DAC39AD16}" srcOrd="9" destOrd="0" presId="urn:microsoft.com/office/officeart/2005/8/layout/lProcess1"/>
    <dgm:cxn modelId="{523CE5D5-BDAA-470E-952C-51D1DBD9285F}" type="presParOf" srcId="{737D81F8-6763-43B3-9750-18985D7AAF84}" destId="{B481528D-B5A3-4875-8D0A-9885BFCF1965}" srcOrd="10" destOrd="0" presId="urn:microsoft.com/office/officeart/2005/8/layout/lProcess1"/>
    <dgm:cxn modelId="{A55AEF71-5A6A-4300-A895-4F83F9ACE14F}" type="presParOf" srcId="{B481528D-B5A3-4875-8D0A-9885BFCF1965}" destId="{4372EE05-BEB4-41F2-AE2E-9B73CBB78DD8}" srcOrd="0" destOrd="0" presId="urn:microsoft.com/office/officeart/2005/8/layout/lProcess1"/>
    <dgm:cxn modelId="{F73535ED-1151-41DD-A270-A830433EEC27}" type="presParOf" srcId="{B481528D-B5A3-4875-8D0A-9885BFCF1965}" destId="{5398C3FC-93EE-499E-BA33-AA8E305FB360}" srcOrd="1" destOrd="0" presId="urn:microsoft.com/office/officeart/2005/8/layout/lProcess1"/>
    <dgm:cxn modelId="{3756391F-C300-4B40-ABD4-7116289A2D98}" type="presParOf" srcId="{B481528D-B5A3-4875-8D0A-9885BFCF1965}" destId="{6490C8E4-8EA4-4E4A-A004-E41B10DFC9E9}" srcOrd="2" destOrd="0" presId="urn:microsoft.com/office/officeart/2005/8/layout/lProcess1"/>
    <dgm:cxn modelId="{6D996DD9-4115-40CD-B876-C6347547AE06}" type="presParOf" srcId="{B481528D-B5A3-4875-8D0A-9885BFCF1965}" destId="{CADD8194-D6AA-47A4-83B5-C1534880C11A}" srcOrd="3" destOrd="0" presId="urn:microsoft.com/office/officeart/2005/8/layout/lProcess1"/>
    <dgm:cxn modelId="{69AE97B2-C035-462D-883F-EBAB33E7ED1A}" type="presParOf" srcId="{B481528D-B5A3-4875-8D0A-9885BFCF1965}" destId="{15B45902-8953-46F9-9C60-A5E05505BBEC}" srcOrd="4" destOrd="0" presId="urn:microsoft.com/office/officeart/2005/8/layout/lProcess1"/>
    <dgm:cxn modelId="{EB806473-C6E6-4FD9-B10C-014FBF9D8F4A}" type="presParOf" srcId="{B481528D-B5A3-4875-8D0A-9885BFCF1965}" destId="{11062240-79FB-4A1E-89D2-C14906C63DE1}" srcOrd="5" destOrd="0" presId="urn:microsoft.com/office/officeart/2005/8/layout/lProcess1"/>
    <dgm:cxn modelId="{C2420696-EAC8-4583-B091-9CDF2227B7D8}" type="presParOf" srcId="{B481528D-B5A3-4875-8D0A-9885BFCF1965}" destId="{C6DC2773-B815-4A64-8F9C-E2D915CB1F00}" srcOrd="6" destOrd="0" presId="urn:microsoft.com/office/officeart/2005/8/layout/lProcess1"/>
    <dgm:cxn modelId="{09731807-B180-4EA1-9782-C6A5C6A179AC}" type="presParOf" srcId="{B481528D-B5A3-4875-8D0A-9885BFCF1965}" destId="{F6327F02-5D4E-4CBF-9FDE-38937D53CB95}" srcOrd="7" destOrd="0" presId="urn:microsoft.com/office/officeart/2005/8/layout/lProcess1"/>
    <dgm:cxn modelId="{4BC928C7-14B0-4BE2-9C49-42D1D7D45713}" type="presParOf" srcId="{B481528D-B5A3-4875-8D0A-9885BFCF1965}" destId="{3F46BB06-2CB4-48D5-B7E4-5E6D5DFA26B9}" srcOrd="8" destOrd="0" presId="urn:microsoft.com/office/officeart/2005/8/layout/lProcess1"/>
    <dgm:cxn modelId="{8B4C19DE-F6BD-49F6-873F-BE2B983C1185}" type="presParOf" srcId="{B481528D-B5A3-4875-8D0A-9885BFCF1965}" destId="{7F18B920-B3D3-4541-8EB1-478028CA6A44}" srcOrd="9" destOrd="0" presId="urn:microsoft.com/office/officeart/2005/8/layout/lProcess1"/>
    <dgm:cxn modelId="{EB93AAB3-B2DA-412F-B253-8DCF303760EE}" type="presParOf" srcId="{B481528D-B5A3-4875-8D0A-9885BFCF1965}" destId="{112DC1CA-D3FC-4DBA-9397-2B91E83EE746}" srcOrd="10" destOrd="0" presId="urn:microsoft.com/office/officeart/2005/8/layout/lProcess1"/>
    <dgm:cxn modelId="{087914BA-1E1D-414F-AD84-80B71BE34E2B}" type="presParOf" srcId="{737D81F8-6763-43B3-9750-18985D7AAF84}" destId="{6A8A27FB-ADE1-4934-B5E5-4F85EB862AD8}" srcOrd="11" destOrd="0" presId="urn:microsoft.com/office/officeart/2005/8/layout/lProcess1"/>
    <dgm:cxn modelId="{94B26411-A463-4BA1-851E-C56DEB2472E7}" type="presParOf" srcId="{737D81F8-6763-43B3-9750-18985D7AAF84}" destId="{460EC20F-2B08-41A0-84E8-FEB97FB067C5}" srcOrd="12" destOrd="0" presId="urn:microsoft.com/office/officeart/2005/8/layout/lProcess1"/>
    <dgm:cxn modelId="{4376E6FE-E05C-4D3F-9ED3-19DD6926BD8B}" type="presParOf" srcId="{460EC20F-2B08-41A0-84E8-FEB97FB067C5}" destId="{48079EF6-8E99-4EDD-83F4-2457E5B3304A}" srcOrd="0" destOrd="0" presId="urn:microsoft.com/office/officeart/2005/8/layout/lProcess1"/>
    <dgm:cxn modelId="{59D2A760-27F9-48D3-BF88-728B1D8C9CBA}" type="presParOf" srcId="{460EC20F-2B08-41A0-84E8-FEB97FB067C5}" destId="{283DAE3F-C4D9-408C-AF16-B86D092C07AB}" srcOrd="1" destOrd="0" presId="urn:microsoft.com/office/officeart/2005/8/layout/lProcess1"/>
    <dgm:cxn modelId="{67F9333F-DE52-421E-AB98-2016A6C11F78}" type="presParOf" srcId="{460EC20F-2B08-41A0-84E8-FEB97FB067C5}" destId="{BE44456A-3664-4B06-8D10-D6A077D9B97E}" srcOrd="2" destOrd="0" presId="urn:microsoft.com/office/officeart/2005/8/layout/lProcess1"/>
    <dgm:cxn modelId="{53B86376-E709-4975-9116-558E29F9E471}" type="presParOf" srcId="{460EC20F-2B08-41A0-84E8-FEB97FB067C5}" destId="{5E311FDF-BEF3-4F00-A0DF-D78D856D3F80}" srcOrd="3" destOrd="0" presId="urn:microsoft.com/office/officeart/2005/8/layout/lProcess1"/>
    <dgm:cxn modelId="{C0A171C5-EF6D-4128-9DE3-CA992429216C}" type="presParOf" srcId="{460EC20F-2B08-41A0-84E8-FEB97FB067C5}" destId="{BAA904D1-BFAE-49EB-A5EC-E3496C3466ED}" srcOrd="4" destOrd="0" presId="urn:microsoft.com/office/officeart/2005/8/layout/lProcess1"/>
    <dgm:cxn modelId="{71C82410-9C1B-48E1-A044-E9D4A9F1619E}" type="presParOf" srcId="{460EC20F-2B08-41A0-84E8-FEB97FB067C5}" destId="{B2C8BBC6-C24F-484A-BD43-18A7F890C864}" srcOrd="5" destOrd="0" presId="urn:microsoft.com/office/officeart/2005/8/layout/lProcess1"/>
    <dgm:cxn modelId="{7932AB1D-826D-44FF-A1A3-94F965DF61DD}" type="presParOf" srcId="{460EC20F-2B08-41A0-84E8-FEB97FB067C5}" destId="{B2F4649C-48FA-49A5-86B5-E0628E8E0551}" srcOrd="6" destOrd="0" presId="urn:microsoft.com/office/officeart/2005/8/layout/lProcess1"/>
    <dgm:cxn modelId="{4410A748-23F6-4EF2-81E9-A88831F7D676}" type="presParOf" srcId="{460EC20F-2B08-41A0-84E8-FEB97FB067C5}" destId="{23D5C3F2-F100-4C36-A2BA-86BB794FCE32}" srcOrd="7" destOrd="0" presId="urn:microsoft.com/office/officeart/2005/8/layout/lProcess1"/>
    <dgm:cxn modelId="{249A52EB-BF3F-44DE-8120-445BBCE5F57C}" type="presParOf" srcId="{460EC20F-2B08-41A0-84E8-FEB97FB067C5}" destId="{D869F254-AF22-4877-B416-3CC11B8C78D6}" srcOrd="8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41F7D1-DE55-42DD-B33D-C8CD00A0B8C8}">
      <dsp:nvSpPr>
        <dsp:cNvPr id="0" name=""/>
        <dsp:cNvSpPr/>
      </dsp:nvSpPr>
      <dsp:spPr>
        <a:xfrm>
          <a:off x="12203" y="356695"/>
          <a:ext cx="1350091" cy="675042"/>
        </a:xfrm>
        <a:prstGeom prst="roundRect">
          <a:avLst>
            <a:gd name="adj" fmla="val 10000"/>
          </a:avLst>
        </a:prstGeom>
        <a:solidFill>
          <a:srgbClr val="7F704A"/>
        </a:solidFill>
        <a:ln w="12700" cap="flat" cmpd="sng" algn="ctr">
          <a:solidFill>
            <a:srgbClr val="7F704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100" b="1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Anfragen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100" b="1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    Aufnahme</a:t>
          </a:r>
          <a:r>
            <a:rPr lang="de-CH" sz="900" kern="1200" dirty="0"/>
            <a:t>	</a:t>
          </a:r>
        </a:p>
      </dsp:txBody>
      <dsp:txXfrm>
        <a:off x="31974" y="376466"/>
        <a:ext cx="1310549" cy="635500"/>
      </dsp:txXfrm>
    </dsp:sp>
    <dsp:sp modelId="{B168102C-E71A-435B-9526-E507DD47DBE5}">
      <dsp:nvSpPr>
        <dsp:cNvPr id="0" name=""/>
        <dsp:cNvSpPr/>
      </dsp:nvSpPr>
      <dsp:spPr>
        <a:xfrm rot="5400000">
          <a:off x="657181" y="1061804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9BB1D6-3D8F-4B14-B3AC-51D07BABB156}">
      <dsp:nvSpPr>
        <dsp:cNvPr id="0" name=""/>
        <dsp:cNvSpPr/>
      </dsp:nvSpPr>
      <dsp:spPr>
        <a:xfrm>
          <a:off x="4" y="1152005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Zuständig: GLOV</a:t>
          </a:r>
        </a:p>
      </dsp:txBody>
      <dsp:txXfrm>
        <a:off x="10068" y="1162069"/>
        <a:ext cx="1354360" cy="323494"/>
      </dsp:txXfrm>
    </dsp:sp>
    <dsp:sp modelId="{A9AE89E1-E3CC-40F5-A7EE-31A353253BA8}">
      <dsp:nvSpPr>
        <dsp:cNvPr id="0" name=""/>
        <dsp:cNvSpPr/>
      </dsp:nvSpPr>
      <dsp:spPr>
        <a:xfrm rot="5400000">
          <a:off x="657181" y="1525694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4D3200-B828-432D-A3B2-91E91DE3B2BE}">
      <dsp:nvSpPr>
        <dsp:cNvPr id="0" name=""/>
        <dsp:cNvSpPr/>
      </dsp:nvSpPr>
      <dsp:spPr>
        <a:xfrm>
          <a:off x="4" y="1615895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Aufnahmefragebogen</a:t>
          </a:r>
        </a:p>
      </dsp:txBody>
      <dsp:txXfrm>
        <a:off x="10068" y="1625959"/>
        <a:ext cx="1354360" cy="323494"/>
      </dsp:txXfrm>
    </dsp:sp>
    <dsp:sp modelId="{AD636246-D650-4FEE-BA5C-AF8B84B102DB}">
      <dsp:nvSpPr>
        <dsp:cNvPr id="0" name=""/>
        <dsp:cNvSpPr/>
      </dsp:nvSpPr>
      <dsp:spPr>
        <a:xfrm rot="5400000">
          <a:off x="657181" y="1989584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EEC1CD-347F-4B64-97E9-9D9F73FE0EDF}">
      <dsp:nvSpPr>
        <dsp:cNvPr id="0" name=""/>
        <dsp:cNvSpPr/>
      </dsp:nvSpPr>
      <dsp:spPr>
        <a:xfrm>
          <a:off x="4" y="2079785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Dossier eröffnen</a:t>
          </a:r>
        </a:p>
      </dsp:txBody>
      <dsp:txXfrm>
        <a:off x="10068" y="2089849"/>
        <a:ext cx="1354360" cy="323494"/>
      </dsp:txXfrm>
    </dsp:sp>
    <dsp:sp modelId="{CF455623-D46E-4056-806A-98A6FC211912}">
      <dsp:nvSpPr>
        <dsp:cNvPr id="0" name=""/>
        <dsp:cNvSpPr/>
      </dsp:nvSpPr>
      <dsp:spPr>
        <a:xfrm rot="5400000">
          <a:off x="657181" y="2453474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39D362-7ECB-4926-BA00-7BEDB5EB87A9}">
      <dsp:nvSpPr>
        <dsp:cNvPr id="0" name=""/>
        <dsp:cNvSpPr/>
      </dsp:nvSpPr>
      <dsp:spPr>
        <a:xfrm>
          <a:off x="4" y="2543674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 err="1">
              <a:latin typeface="SangBleu Republic" panose="02040504060000000004" pitchFamily="18" charset="0"/>
              <a:ea typeface="SangBleu Republic" panose="02040504060000000004" pitchFamily="18" charset="0"/>
            </a:rPr>
            <a:t>Fallteam</a:t>
          </a: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 festlegen</a:t>
          </a:r>
        </a:p>
      </dsp:txBody>
      <dsp:txXfrm>
        <a:off x="10068" y="2553738"/>
        <a:ext cx="1354360" cy="323494"/>
      </dsp:txXfrm>
    </dsp:sp>
    <dsp:sp modelId="{3CBE8409-787B-4A2C-96E1-8140E4533943}">
      <dsp:nvSpPr>
        <dsp:cNvPr id="0" name=""/>
        <dsp:cNvSpPr/>
      </dsp:nvSpPr>
      <dsp:spPr>
        <a:xfrm rot="5400000">
          <a:off x="657181" y="2917364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A07473-736C-4FF2-B6FE-4CD62B71D0CD}">
      <dsp:nvSpPr>
        <dsp:cNvPr id="0" name=""/>
        <dsp:cNvSpPr/>
      </dsp:nvSpPr>
      <dsp:spPr>
        <a:xfrm>
          <a:off x="4" y="3007564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Kostengutsprache einholen</a:t>
          </a:r>
        </a:p>
      </dsp:txBody>
      <dsp:txXfrm>
        <a:off x="10068" y="3017628"/>
        <a:ext cx="1354360" cy="323494"/>
      </dsp:txXfrm>
    </dsp:sp>
    <dsp:sp modelId="{13198D1E-F5E1-4C26-94EB-C90AF5E51DA3}">
      <dsp:nvSpPr>
        <dsp:cNvPr id="0" name=""/>
        <dsp:cNvSpPr/>
      </dsp:nvSpPr>
      <dsp:spPr>
        <a:xfrm rot="5400000">
          <a:off x="657181" y="3381253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7F21B9-8016-4EEE-926C-EA1B095F4590}">
      <dsp:nvSpPr>
        <dsp:cNvPr id="0" name=""/>
        <dsp:cNvSpPr/>
      </dsp:nvSpPr>
      <dsp:spPr>
        <a:xfrm>
          <a:off x="4" y="3471454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Dokument Sichtweise zur Auftragsklärung</a:t>
          </a:r>
        </a:p>
      </dsp:txBody>
      <dsp:txXfrm>
        <a:off x="10068" y="3481518"/>
        <a:ext cx="1354360" cy="323494"/>
      </dsp:txXfrm>
    </dsp:sp>
    <dsp:sp modelId="{3EF549E6-FB13-4B57-88C1-675448D042BA}">
      <dsp:nvSpPr>
        <dsp:cNvPr id="0" name=""/>
        <dsp:cNvSpPr/>
      </dsp:nvSpPr>
      <dsp:spPr>
        <a:xfrm>
          <a:off x="1579120" y="356695"/>
          <a:ext cx="1350091" cy="675042"/>
        </a:xfrm>
        <a:prstGeom prst="roundRect">
          <a:avLst>
            <a:gd name="adj" fmla="val 10000"/>
          </a:avLst>
        </a:prstGeom>
        <a:solidFill>
          <a:srgbClr val="CF8D1F"/>
        </a:solidFill>
        <a:ln w="12700" cap="flat" cmpd="sng" algn="ctr">
          <a:solidFill>
            <a:srgbClr val="CF8D1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100" b="1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Probezeit  </a:t>
          </a:r>
          <a:r>
            <a:rPr lang="de-CH" sz="1100" kern="1200" dirty="0"/>
            <a:t>   </a:t>
          </a:r>
          <a:r>
            <a:rPr lang="de-CH" sz="700" kern="1200" dirty="0"/>
            <a:t>                      </a:t>
          </a:r>
        </a:p>
      </dsp:txBody>
      <dsp:txXfrm>
        <a:off x="1598891" y="376466"/>
        <a:ext cx="1310549" cy="635500"/>
      </dsp:txXfrm>
    </dsp:sp>
    <dsp:sp modelId="{4D1E5057-CF01-4B59-A60A-2F77F7877144}">
      <dsp:nvSpPr>
        <dsp:cNvPr id="0" name=""/>
        <dsp:cNvSpPr/>
      </dsp:nvSpPr>
      <dsp:spPr>
        <a:xfrm rot="5400000">
          <a:off x="2224098" y="1061804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2B37C3-33FB-4762-BB3D-DD52EBFC600D}">
      <dsp:nvSpPr>
        <dsp:cNvPr id="0" name=""/>
        <dsp:cNvSpPr/>
      </dsp:nvSpPr>
      <dsp:spPr>
        <a:xfrm>
          <a:off x="1566921" y="1152005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1 Monat</a:t>
          </a:r>
          <a:r>
            <a:rPr lang="de-CH" sz="600" kern="1200" dirty="0"/>
            <a:t>	</a:t>
          </a:r>
        </a:p>
      </dsp:txBody>
      <dsp:txXfrm>
        <a:off x="1576985" y="1162069"/>
        <a:ext cx="1354360" cy="323494"/>
      </dsp:txXfrm>
    </dsp:sp>
    <dsp:sp modelId="{61DE57E6-786C-4B04-AFA6-E53E5CAB7B8A}">
      <dsp:nvSpPr>
        <dsp:cNvPr id="0" name=""/>
        <dsp:cNvSpPr/>
      </dsp:nvSpPr>
      <dsp:spPr>
        <a:xfrm rot="5400000">
          <a:off x="2224098" y="1525694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6B3840-029D-4773-9075-FB25A082DCA9}">
      <dsp:nvSpPr>
        <dsp:cNvPr id="0" name=""/>
        <dsp:cNvSpPr/>
      </dsp:nvSpPr>
      <dsp:spPr>
        <a:xfrm>
          <a:off x="1566921" y="1615895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Vertrag und Zusätze </a:t>
          </a:r>
        </a:p>
      </dsp:txBody>
      <dsp:txXfrm>
        <a:off x="1576985" y="1625959"/>
        <a:ext cx="1354360" cy="323494"/>
      </dsp:txXfrm>
    </dsp:sp>
    <dsp:sp modelId="{B2EB4B36-47EA-4FF2-850C-EADFD3348F9B}">
      <dsp:nvSpPr>
        <dsp:cNvPr id="0" name=""/>
        <dsp:cNvSpPr/>
      </dsp:nvSpPr>
      <dsp:spPr>
        <a:xfrm rot="5400000">
          <a:off x="2224098" y="1989584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8650D9-CE28-4EA5-874F-0FCB101BFF7A}">
      <dsp:nvSpPr>
        <dsp:cNvPr id="0" name=""/>
        <dsp:cNvSpPr/>
      </dsp:nvSpPr>
      <dsp:spPr>
        <a:xfrm>
          <a:off x="1566921" y="2079785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Einführung der Klientin</a:t>
          </a:r>
        </a:p>
      </dsp:txBody>
      <dsp:txXfrm>
        <a:off x="1576985" y="2089849"/>
        <a:ext cx="1354360" cy="323494"/>
      </dsp:txXfrm>
    </dsp:sp>
    <dsp:sp modelId="{EF942775-9C00-43BD-BD7E-76753745908B}">
      <dsp:nvSpPr>
        <dsp:cNvPr id="0" name=""/>
        <dsp:cNvSpPr/>
      </dsp:nvSpPr>
      <dsp:spPr>
        <a:xfrm rot="5230034">
          <a:off x="2235502" y="2453474"/>
          <a:ext cx="60281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F4899B-A7A6-4BDD-BC25-F6772CB96EE9}">
      <dsp:nvSpPr>
        <dsp:cNvPr id="0" name=""/>
        <dsp:cNvSpPr/>
      </dsp:nvSpPr>
      <dsp:spPr>
        <a:xfrm>
          <a:off x="1589875" y="2543674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Probezeitauswertung</a:t>
          </a:r>
        </a:p>
      </dsp:txBody>
      <dsp:txXfrm>
        <a:off x="1599939" y="2553738"/>
        <a:ext cx="1354360" cy="323494"/>
      </dsp:txXfrm>
    </dsp:sp>
    <dsp:sp modelId="{B68F12CE-A293-4221-8232-877F35E68538}">
      <dsp:nvSpPr>
        <dsp:cNvPr id="0" name=""/>
        <dsp:cNvSpPr/>
      </dsp:nvSpPr>
      <dsp:spPr>
        <a:xfrm>
          <a:off x="3146037" y="356695"/>
          <a:ext cx="1350091" cy="675042"/>
        </a:xfrm>
        <a:prstGeom prst="roundRect">
          <a:avLst>
            <a:gd name="adj" fmla="val 10000"/>
          </a:avLst>
        </a:prstGeom>
        <a:solidFill>
          <a:srgbClr val="95414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100" b="1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Bedarfsabklärung, soziale Diagnose</a:t>
          </a:r>
          <a:endParaRPr lang="de-CH" sz="1100" kern="1200" dirty="0"/>
        </a:p>
      </dsp:txBody>
      <dsp:txXfrm>
        <a:off x="3165808" y="376466"/>
        <a:ext cx="1310549" cy="635500"/>
      </dsp:txXfrm>
    </dsp:sp>
    <dsp:sp modelId="{54AE75BD-2896-40D9-93A4-D474ECA00EDA}">
      <dsp:nvSpPr>
        <dsp:cNvPr id="0" name=""/>
        <dsp:cNvSpPr/>
      </dsp:nvSpPr>
      <dsp:spPr>
        <a:xfrm rot="5358199">
          <a:off x="3795848" y="1061805"/>
          <a:ext cx="60138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130E88-7A1D-4A3F-A0CD-4FAAD3428A5C}">
      <dsp:nvSpPr>
        <dsp:cNvPr id="0" name=""/>
        <dsp:cNvSpPr/>
      </dsp:nvSpPr>
      <dsp:spPr>
        <a:xfrm>
          <a:off x="3141494" y="1152006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bis Ende vierter Aufenthaltsmonat</a:t>
          </a:r>
        </a:p>
      </dsp:txBody>
      <dsp:txXfrm>
        <a:off x="3151558" y="1162070"/>
        <a:ext cx="1354360" cy="323494"/>
      </dsp:txXfrm>
    </dsp:sp>
    <dsp:sp modelId="{494CD71B-4D4E-4716-86C9-18215651F033}">
      <dsp:nvSpPr>
        <dsp:cNvPr id="0" name=""/>
        <dsp:cNvSpPr/>
      </dsp:nvSpPr>
      <dsp:spPr>
        <a:xfrm rot="5456731">
          <a:off x="3794836" y="1525694"/>
          <a:ext cx="60149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0DEDF5-8E9C-4A77-9A61-A2FE8B63AECC}">
      <dsp:nvSpPr>
        <dsp:cNvPr id="0" name=""/>
        <dsp:cNvSpPr/>
      </dsp:nvSpPr>
      <dsp:spPr>
        <a:xfrm>
          <a:off x="3133838" y="1615895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Fallverdichtung mit Gesamtteam</a:t>
          </a:r>
        </a:p>
      </dsp:txBody>
      <dsp:txXfrm>
        <a:off x="3143902" y="1625959"/>
        <a:ext cx="1354360" cy="323494"/>
      </dsp:txXfrm>
    </dsp:sp>
    <dsp:sp modelId="{6A186092-9134-4AEC-959A-AFBFCFBE1E0E}">
      <dsp:nvSpPr>
        <dsp:cNvPr id="0" name=""/>
        <dsp:cNvSpPr/>
      </dsp:nvSpPr>
      <dsp:spPr>
        <a:xfrm rot="5400000">
          <a:off x="3791016" y="1989584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4FFE6A-861C-407B-85B2-E0E3B2B4C307}">
      <dsp:nvSpPr>
        <dsp:cNvPr id="0" name=""/>
        <dsp:cNvSpPr/>
      </dsp:nvSpPr>
      <dsp:spPr>
        <a:xfrm>
          <a:off x="3133838" y="2079785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Zielvereinbarungen nach der Fallverdichtung</a:t>
          </a:r>
        </a:p>
      </dsp:txBody>
      <dsp:txXfrm>
        <a:off x="3143902" y="2089849"/>
        <a:ext cx="1354360" cy="323494"/>
      </dsp:txXfrm>
    </dsp:sp>
    <dsp:sp modelId="{5304275D-A968-4B89-AA76-3C4D0C71F575}">
      <dsp:nvSpPr>
        <dsp:cNvPr id="0" name=""/>
        <dsp:cNvSpPr/>
      </dsp:nvSpPr>
      <dsp:spPr>
        <a:xfrm rot="5400000">
          <a:off x="3791016" y="2453474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32A2A4-7AF0-4E37-8C3F-6CE5B47A008A}">
      <dsp:nvSpPr>
        <dsp:cNvPr id="0" name=""/>
        <dsp:cNvSpPr/>
      </dsp:nvSpPr>
      <dsp:spPr>
        <a:xfrm>
          <a:off x="3133838" y="2543674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Entwicklungsbericht</a:t>
          </a:r>
        </a:p>
      </dsp:txBody>
      <dsp:txXfrm>
        <a:off x="3143902" y="2553738"/>
        <a:ext cx="1354360" cy="323494"/>
      </dsp:txXfrm>
    </dsp:sp>
    <dsp:sp modelId="{3CF0655C-C07A-477B-B8B6-0D238CDF7765}">
      <dsp:nvSpPr>
        <dsp:cNvPr id="0" name=""/>
        <dsp:cNvSpPr/>
      </dsp:nvSpPr>
      <dsp:spPr>
        <a:xfrm rot="5400000">
          <a:off x="3791016" y="2917364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F4BDC1-9614-4EB6-808A-07A7DA803F5F}">
      <dsp:nvSpPr>
        <dsp:cNvPr id="0" name=""/>
        <dsp:cNvSpPr/>
      </dsp:nvSpPr>
      <dsp:spPr>
        <a:xfrm>
          <a:off x="3133838" y="3007564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KOSS-Instrumente wie biografische Ereignisse</a:t>
          </a:r>
        </a:p>
      </dsp:txBody>
      <dsp:txXfrm>
        <a:off x="3143902" y="3017628"/>
        <a:ext cx="1354360" cy="323494"/>
      </dsp:txXfrm>
    </dsp:sp>
    <dsp:sp modelId="{ABB7F795-637A-4192-81C5-45E86383A604}">
      <dsp:nvSpPr>
        <dsp:cNvPr id="0" name=""/>
        <dsp:cNvSpPr/>
      </dsp:nvSpPr>
      <dsp:spPr>
        <a:xfrm rot="5400000">
          <a:off x="3791016" y="3381253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31C101-736B-43BF-926A-573632BABD0E}">
      <dsp:nvSpPr>
        <dsp:cNvPr id="0" name=""/>
        <dsp:cNvSpPr/>
      </dsp:nvSpPr>
      <dsp:spPr>
        <a:xfrm>
          <a:off x="3133838" y="3471454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Multisystemische Perspektive</a:t>
          </a:r>
        </a:p>
      </dsp:txBody>
      <dsp:txXfrm>
        <a:off x="3143902" y="3481518"/>
        <a:ext cx="1354360" cy="323494"/>
      </dsp:txXfrm>
    </dsp:sp>
    <dsp:sp modelId="{F94F4715-C391-4F41-8C89-5791CE67F337}">
      <dsp:nvSpPr>
        <dsp:cNvPr id="0" name=""/>
        <dsp:cNvSpPr/>
      </dsp:nvSpPr>
      <dsp:spPr>
        <a:xfrm rot="5400000">
          <a:off x="3791016" y="3845143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CD677-495C-462A-8B50-C3ED163C25BC}">
      <dsp:nvSpPr>
        <dsp:cNvPr id="0" name=""/>
        <dsp:cNvSpPr/>
      </dsp:nvSpPr>
      <dsp:spPr>
        <a:xfrm>
          <a:off x="3133838" y="3935344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Netzwerkkarte</a:t>
          </a:r>
        </a:p>
      </dsp:txBody>
      <dsp:txXfrm>
        <a:off x="3143902" y="3945408"/>
        <a:ext cx="1354360" cy="323494"/>
      </dsp:txXfrm>
    </dsp:sp>
    <dsp:sp modelId="{E04EE44C-A6AE-42DD-A991-23D779F3D955}">
      <dsp:nvSpPr>
        <dsp:cNvPr id="0" name=""/>
        <dsp:cNvSpPr/>
      </dsp:nvSpPr>
      <dsp:spPr>
        <a:xfrm rot="5400000">
          <a:off x="3791016" y="4309033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EED699-7C0E-4096-800D-8332FCFD8E78}">
      <dsp:nvSpPr>
        <dsp:cNvPr id="0" name=""/>
        <dsp:cNvSpPr/>
      </dsp:nvSpPr>
      <dsp:spPr>
        <a:xfrm>
          <a:off x="3133838" y="4399234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Entwicklungsaufgaben</a:t>
          </a:r>
        </a:p>
      </dsp:txBody>
      <dsp:txXfrm>
        <a:off x="3143902" y="4409298"/>
        <a:ext cx="1354360" cy="323494"/>
      </dsp:txXfrm>
    </dsp:sp>
    <dsp:sp modelId="{B3A825F3-339C-479C-84CF-4FC5E1DC33F1}">
      <dsp:nvSpPr>
        <dsp:cNvPr id="0" name=""/>
        <dsp:cNvSpPr/>
      </dsp:nvSpPr>
      <dsp:spPr>
        <a:xfrm>
          <a:off x="4712954" y="356695"/>
          <a:ext cx="1350091" cy="675042"/>
        </a:xfrm>
        <a:prstGeom prst="roundRect">
          <a:avLst>
            <a:gd name="adj" fmla="val 10000"/>
          </a:avLst>
        </a:prstGeom>
        <a:solidFill>
          <a:srgbClr val="7A587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100" b="1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Interventions-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100" b="1" kern="1200" dirty="0" err="1">
              <a:latin typeface="SangBleu Republic" panose="02040504060000000004" pitchFamily="18" charset="0"/>
              <a:ea typeface="SangBleu Republic" panose="02040504060000000004" pitchFamily="18" charset="0"/>
            </a:rPr>
            <a:t>phasen</a:t>
          </a:r>
          <a:endParaRPr lang="de-CH" sz="1100" kern="1200" dirty="0"/>
        </a:p>
      </dsp:txBody>
      <dsp:txXfrm>
        <a:off x="4732725" y="376466"/>
        <a:ext cx="1310549" cy="635500"/>
      </dsp:txXfrm>
    </dsp:sp>
    <dsp:sp modelId="{E3148E5D-59BC-463C-A33E-84864DF380D4}">
      <dsp:nvSpPr>
        <dsp:cNvPr id="0" name=""/>
        <dsp:cNvSpPr/>
      </dsp:nvSpPr>
      <dsp:spPr>
        <a:xfrm rot="5400000">
          <a:off x="5357933" y="1061804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06109F-F000-40B7-9274-E87BE8568DC9}">
      <dsp:nvSpPr>
        <dsp:cNvPr id="0" name=""/>
        <dsp:cNvSpPr/>
      </dsp:nvSpPr>
      <dsp:spPr>
        <a:xfrm>
          <a:off x="4700755" y="1152005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so lange wie nötig    Berichterstattung alle sechs Monate</a:t>
          </a:r>
          <a:endParaRPr lang="de-CH" sz="800" kern="1200" dirty="0"/>
        </a:p>
      </dsp:txBody>
      <dsp:txXfrm>
        <a:off x="4710819" y="1162069"/>
        <a:ext cx="1354360" cy="323494"/>
      </dsp:txXfrm>
    </dsp:sp>
    <dsp:sp modelId="{3203CDC4-8A17-4A17-BF8A-75403998E887}">
      <dsp:nvSpPr>
        <dsp:cNvPr id="0" name=""/>
        <dsp:cNvSpPr/>
      </dsp:nvSpPr>
      <dsp:spPr>
        <a:xfrm rot="5400000">
          <a:off x="5357933" y="1525694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B1156B-4382-4EF7-A3D5-3D256FF0D1C6}">
      <dsp:nvSpPr>
        <dsp:cNvPr id="0" name=""/>
        <dsp:cNvSpPr/>
      </dsp:nvSpPr>
      <dsp:spPr>
        <a:xfrm>
          <a:off x="4700755" y="1615895"/>
          <a:ext cx="1374488" cy="49667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Fallbesprechungen             alle drei Monate inkl. Zielauswertung</a:t>
          </a:r>
        </a:p>
      </dsp:txBody>
      <dsp:txXfrm>
        <a:off x="4715302" y="1630442"/>
        <a:ext cx="1345394" cy="467584"/>
      </dsp:txXfrm>
    </dsp:sp>
    <dsp:sp modelId="{74FEFAE2-3D3B-4089-BF35-2642A9448779}">
      <dsp:nvSpPr>
        <dsp:cNvPr id="0" name=""/>
        <dsp:cNvSpPr/>
      </dsp:nvSpPr>
      <dsp:spPr>
        <a:xfrm rot="5400000">
          <a:off x="5357933" y="2142640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64492F-15F2-4178-B7E8-CCB86AC3183D}">
      <dsp:nvSpPr>
        <dsp:cNvPr id="0" name=""/>
        <dsp:cNvSpPr/>
      </dsp:nvSpPr>
      <dsp:spPr>
        <a:xfrm>
          <a:off x="4700755" y="2232841"/>
          <a:ext cx="1374488" cy="55008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Berichtvorlage Verlaufsbericht kurz und Verlaufsbericht lang im Wechsel</a:t>
          </a:r>
        </a:p>
      </dsp:txBody>
      <dsp:txXfrm>
        <a:off x="4716866" y="2248952"/>
        <a:ext cx="1342266" cy="517858"/>
      </dsp:txXfrm>
    </dsp:sp>
    <dsp:sp modelId="{1EF21919-C8C4-4D61-889C-E3DC5B3C53A8}">
      <dsp:nvSpPr>
        <dsp:cNvPr id="0" name=""/>
        <dsp:cNvSpPr/>
      </dsp:nvSpPr>
      <dsp:spPr>
        <a:xfrm rot="5400000">
          <a:off x="5357933" y="2812988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1E64FA-754D-4527-B798-3E18902DC409}">
      <dsp:nvSpPr>
        <dsp:cNvPr id="0" name=""/>
        <dsp:cNvSpPr/>
      </dsp:nvSpPr>
      <dsp:spPr>
        <a:xfrm>
          <a:off x="4700755" y="2903189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Systemsitzung</a:t>
          </a:r>
        </a:p>
      </dsp:txBody>
      <dsp:txXfrm>
        <a:off x="4710819" y="2913253"/>
        <a:ext cx="1354360" cy="323494"/>
      </dsp:txXfrm>
    </dsp:sp>
    <dsp:sp modelId="{BCBD3A52-53A2-4651-8B6D-3B6084AFE65A}">
      <dsp:nvSpPr>
        <dsp:cNvPr id="0" name=""/>
        <dsp:cNvSpPr/>
      </dsp:nvSpPr>
      <dsp:spPr>
        <a:xfrm>
          <a:off x="6279871" y="356695"/>
          <a:ext cx="1350091" cy="675042"/>
        </a:xfrm>
        <a:prstGeom prst="roundRect">
          <a:avLst>
            <a:gd name="adj" fmla="val 10000"/>
          </a:avLst>
        </a:prstGeom>
        <a:solidFill>
          <a:srgbClr val="4B638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100" b="1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Austrittsphase</a:t>
          </a:r>
        </a:p>
      </dsp:txBody>
      <dsp:txXfrm>
        <a:off x="6299642" y="376466"/>
        <a:ext cx="1310549" cy="635500"/>
      </dsp:txXfrm>
    </dsp:sp>
    <dsp:sp modelId="{AFEDBCC2-3C4A-4483-B285-11EC510EB9CC}">
      <dsp:nvSpPr>
        <dsp:cNvPr id="0" name=""/>
        <dsp:cNvSpPr/>
      </dsp:nvSpPr>
      <dsp:spPr>
        <a:xfrm rot="5400000">
          <a:off x="6924850" y="1061804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1B403E-3E8B-4F30-88C0-B58CB22576BD}">
      <dsp:nvSpPr>
        <dsp:cNvPr id="0" name=""/>
        <dsp:cNvSpPr/>
      </dsp:nvSpPr>
      <dsp:spPr>
        <a:xfrm>
          <a:off x="6267672" y="1152005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dauert drei Monate </a:t>
          </a:r>
          <a:endParaRPr lang="de-CH" sz="800" kern="1200" dirty="0"/>
        </a:p>
      </dsp:txBody>
      <dsp:txXfrm>
        <a:off x="6277736" y="1162069"/>
        <a:ext cx="1354360" cy="323494"/>
      </dsp:txXfrm>
    </dsp:sp>
    <dsp:sp modelId="{D4097B9A-3628-4BCC-B94A-6D42AF62EFF6}">
      <dsp:nvSpPr>
        <dsp:cNvPr id="0" name=""/>
        <dsp:cNvSpPr/>
      </dsp:nvSpPr>
      <dsp:spPr>
        <a:xfrm rot="5400000">
          <a:off x="6924850" y="1525694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64CA58-7D8E-4AC5-A80E-6355109A3393}">
      <dsp:nvSpPr>
        <dsp:cNvPr id="0" name=""/>
        <dsp:cNvSpPr/>
      </dsp:nvSpPr>
      <dsp:spPr>
        <a:xfrm>
          <a:off x="6267672" y="1615895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Berichtsvorlage Austrittsbericht</a:t>
          </a:r>
        </a:p>
      </dsp:txBody>
      <dsp:txXfrm>
        <a:off x="6277736" y="1625959"/>
        <a:ext cx="1354360" cy="323494"/>
      </dsp:txXfrm>
    </dsp:sp>
    <dsp:sp modelId="{933369D1-1347-476D-82C5-BFB2F68A1745}">
      <dsp:nvSpPr>
        <dsp:cNvPr id="0" name=""/>
        <dsp:cNvSpPr/>
      </dsp:nvSpPr>
      <dsp:spPr>
        <a:xfrm rot="5400000">
          <a:off x="6924850" y="1989584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300C79-E16E-48CE-A8AE-DC7602D7A26F}">
      <dsp:nvSpPr>
        <dsp:cNvPr id="0" name=""/>
        <dsp:cNvSpPr/>
      </dsp:nvSpPr>
      <dsp:spPr>
        <a:xfrm>
          <a:off x="6267672" y="2079785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Vermehrte Aussenorientierung</a:t>
          </a:r>
        </a:p>
      </dsp:txBody>
      <dsp:txXfrm>
        <a:off x="6277736" y="2089849"/>
        <a:ext cx="1354360" cy="323494"/>
      </dsp:txXfrm>
    </dsp:sp>
    <dsp:sp modelId="{871BE1C8-FBE2-43A4-89C6-AA8D5151078A}">
      <dsp:nvSpPr>
        <dsp:cNvPr id="0" name=""/>
        <dsp:cNvSpPr/>
      </dsp:nvSpPr>
      <dsp:spPr>
        <a:xfrm rot="5400000">
          <a:off x="6924850" y="2453474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EF068F-DD92-46EA-AEBD-1945257347A3}">
      <dsp:nvSpPr>
        <dsp:cNvPr id="0" name=""/>
        <dsp:cNvSpPr/>
      </dsp:nvSpPr>
      <dsp:spPr>
        <a:xfrm>
          <a:off x="6267672" y="2543674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Kündigung Lilith 30 Tage vor Austritt</a:t>
          </a:r>
        </a:p>
      </dsp:txBody>
      <dsp:txXfrm>
        <a:off x="6277736" y="2553738"/>
        <a:ext cx="1354360" cy="323494"/>
      </dsp:txXfrm>
    </dsp:sp>
    <dsp:sp modelId="{38716E4B-75A0-4728-9BA2-834339906670}">
      <dsp:nvSpPr>
        <dsp:cNvPr id="0" name=""/>
        <dsp:cNvSpPr/>
      </dsp:nvSpPr>
      <dsp:spPr>
        <a:xfrm rot="5400000">
          <a:off x="6924850" y="2917364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DEC97E-81CB-4236-807D-845A706C8F0A}">
      <dsp:nvSpPr>
        <dsp:cNvPr id="0" name=""/>
        <dsp:cNvSpPr/>
      </dsp:nvSpPr>
      <dsp:spPr>
        <a:xfrm>
          <a:off x="6267672" y="3007564"/>
          <a:ext cx="1374488" cy="75688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/>
            <a:t> Na</a:t>
          </a: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chfolgelösungen in den Bereichen Finanzen, Wohnen, Tagesstruktur, Gesundheit, Freizeit organisieren</a:t>
          </a:r>
        </a:p>
      </dsp:txBody>
      <dsp:txXfrm>
        <a:off x="6289840" y="3029732"/>
        <a:ext cx="1330152" cy="712546"/>
      </dsp:txXfrm>
    </dsp:sp>
    <dsp:sp modelId="{702FAC8B-EA57-44CA-8413-40D2DAD4245F}">
      <dsp:nvSpPr>
        <dsp:cNvPr id="0" name=""/>
        <dsp:cNvSpPr/>
      </dsp:nvSpPr>
      <dsp:spPr>
        <a:xfrm rot="5400000">
          <a:off x="6924850" y="3794514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11A50A-60CD-4529-B302-1DA92C873B3D}">
      <dsp:nvSpPr>
        <dsp:cNvPr id="0" name=""/>
        <dsp:cNvSpPr/>
      </dsp:nvSpPr>
      <dsp:spPr>
        <a:xfrm>
          <a:off x="6267672" y="3884715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Umzugsverantwortliche frühzeitigt involvieren </a:t>
          </a:r>
        </a:p>
      </dsp:txBody>
      <dsp:txXfrm>
        <a:off x="6277736" y="3894779"/>
        <a:ext cx="1354360" cy="323494"/>
      </dsp:txXfrm>
    </dsp:sp>
    <dsp:sp modelId="{4372EE05-BEB4-41F2-AE2E-9B73CBB78DD8}">
      <dsp:nvSpPr>
        <dsp:cNvPr id="0" name=""/>
        <dsp:cNvSpPr/>
      </dsp:nvSpPr>
      <dsp:spPr>
        <a:xfrm>
          <a:off x="7846788" y="356695"/>
          <a:ext cx="1350091" cy="675042"/>
        </a:xfrm>
        <a:prstGeom prst="roundRect">
          <a:avLst>
            <a:gd name="adj" fmla="val 10000"/>
          </a:avLst>
        </a:prstGeom>
        <a:solidFill>
          <a:srgbClr val="F8CFD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100" b="1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Austritt</a:t>
          </a:r>
        </a:p>
      </dsp:txBody>
      <dsp:txXfrm>
        <a:off x="7866559" y="376466"/>
        <a:ext cx="1310549" cy="635500"/>
      </dsp:txXfrm>
    </dsp:sp>
    <dsp:sp modelId="{5398C3FC-93EE-499E-BA33-AA8E305FB360}">
      <dsp:nvSpPr>
        <dsp:cNvPr id="0" name=""/>
        <dsp:cNvSpPr/>
      </dsp:nvSpPr>
      <dsp:spPr>
        <a:xfrm rot="5400000">
          <a:off x="8491767" y="1061804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90C8E4-8EA4-4E4A-A004-E41B10DFC9E9}">
      <dsp:nvSpPr>
        <dsp:cNvPr id="0" name=""/>
        <dsp:cNvSpPr/>
      </dsp:nvSpPr>
      <dsp:spPr>
        <a:xfrm>
          <a:off x="7834589" y="1152005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Information intern und extern</a:t>
          </a:r>
        </a:p>
      </dsp:txBody>
      <dsp:txXfrm>
        <a:off x="7844653" y="1162069"/>
        <a:ext cx="1354360" cy="323494"/>
      </dsp:txXfrm>
    </dsp:sp>
    <dsp:sp modelId="{CADD8194-D6AA-47A4-83B5-C1534880C11A}">
      <dsp:nvSpPr>
        <dsp:cNvPr id="0" name=""/>
        <dsp:cNvSpPr/>
      </dsp:nvSpPr>
      <dsp:spPr>
        <a:xfrm rot="5400000">
          <a:off x="8491767" y="1525694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B45902-8953-46F9-9C60-A5E05505BBEC}">
      <dsp:nvSpPr>
        <dsp:cNvPr id="0" name=""/>
        <dsp:cNvSpPr/>
      </dsp:nvSpPr>
      <dsp:spPr>
        <a:xfrm>
          <a:off x="7834589" y="1615895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Austrittstag und neue Adresse festhalten</a:t>
          </a:r>
        </a:p>
      </dsp:txBody>
      <dsp:txXfrm>
        <a:off x="7844653" y="1625959"/>
        <a:ext cx="1354360" cy="323494"/>
      </dsp:txXfrm>
    </dsp:sp>
    <dsp:sp modelId="{11062240-79FB-4A1E-89D2-C14906C63DE1}">
      <dsp:nvSpPr>
        <dsp:cNvPr id="0" name=""/>
        <dsp:cNvSpPr/>
      </dsp:nvSpPr>
      <dsp:spPr>
        <a:xfrm rot="5400000">
          <a:off x="8491767" y="1989584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DC2773-B815-4A64-8F9C-E2D915CB1F00}">
      <dsp:nvSpPr>
        <dsp:cNvPr id="0" name=""/>
        <dsp:cNvSpPr/>
      </dsp:nvSpPr>
      <dsp:spPr>
        <a:xfrm>
          <a:off x="7834589" y="2079785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Verabschiedung</a:t>
          </a:r>
        </a:p>
      </dsp:txBody>
      <dsp:txXfrm>
        <a:off x="7844653" y="2089849"/>
        <a:ext cx="1354360" cy="323494"/>
      </dsp:txXfrm>
    </dsp:sp>
    <dsp:sp modelId="{F6327F02-5D4E-4CBF-9FDE-38937D53CB95}">
      <dsp:nvSpPr>
        <dsp:cNvPr id="0" name=""/>
        <dsp:cNvSpPr/>
      </dsp:nvSpPr>
      <dsp:spPr>
        <a:xfrm rot="5400000">
          <a:off x="8491767" y="2453474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46BB06-2CB4-48D5-B7E4-5E6D5DFA26B9}">
      <dsp:nvSpPr>
        <dsp:cNvPr id="0" name=""/>
        <dsp:cNvSpPr/>
      </dsp:nvSpPr>
      <dsp:spPr>
        <a:xfrm>
          <a:off x="7834589" y="2543674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Prozessbeurteilung an Zuweisende</a:t>
          </a:r>
        </a:p>
      </dsp:txBody>
      <dsp:txXfrm>
        <a:off x="7844653" y="2553738"/>
        <a:ext cx="1354360" cy="323494"/>
      </dsp:txXfrm>
    </dsp:sp>
    <dsp:sp modelId="{7F18B920-B3D3-4541-8EB1-478028CA6A44}">
      <dsp:nvSpPr>
        <dsp:cNvPr id="0" name=""/>
        <dsp:cNvSpPr/>
      </dsp:nvSpPr>
      <dsp:spPr>
        <a:xfrm rot="5400000">
          <a:off x="8491767" y="2917364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2DC1CA-D3FC-4DBA-9397-2B91E83EE746}">
      <dsp:nvSpPr>
        <dsp:cNvPr id="0" name=""/>
        <dsp:cNvSpPr/>
      </dsp:nvSpPr>
      <dsp:spPr>
        <a:xfrm>
          <a:off x="7834589" y="3007564"/>
          <a:ext cx="1374488" cy="54690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Abschlussarbeiten gem. CL (bist spätestens 30 Tage nach Austritt)</a:t>
          </a:r>
        </a:p>
      </dsp:txBody>
      <dsp:txXfrm>
        <a:off x="7850607" y="3023582"/>
        <a:ext cx="1342452" cy="514873"/>
      </dsp:txXfrm>
    </dsp:sp>
    <dsp:sp modelId="{48079EF6-8E99-4EDD-83F4-2457E5B3304A}">
      <dsp:nvSpPr>
        <dsp:cNvPr id="0" name=""/>
        <dsp:cNvSpPr/>
      </dsp:nvSpPr>
      <dsp:spPr>
        <a:xfrm>
          <a:off x="9413705" y="356695"/>
          <a:ext cx="1350091" cy="675042"/>
        </a:xfrm>
        <a:prstGeom prst="roundRect">
          <a:avLst>
            <a:gd name="adj" fmla="val 10000"/>
          </a:avLst>
        </a:prstGeom>
        <a:solidFill>
          <a:srgbClr val="6D7C5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100" b="1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Nachbetreuung</a:t>
          </a:r>
          <a:r>
            <a:rPr lang="de-CH" sz="7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 </a:t>
          </a:r>
        </a:p>
      </dsp:txBody>
      <dsp:txXfrm>
        <a:off x="9433476" y="376466"/>
        <a:ext cx="1310549" cy="635500"/>
      </dsp:txXfrm>
    </dsp:sp>
    <dsp:sp modelId="{283DAE3F-C4D9-408C-AF16-B86D092C07AB}">
      <dsp:nvSpPr>
        <dsp:cNvPr id="0" name=""/>
        <dsp:cNvSpPr/>
      </dsp:nvSpPr>
      <dsp:spPr>
        <a:xfrm rot="5400000">
          <a:off x="10058684" y="1061804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44456A-3664-4B06-8D10-D6A077D9B97E}">
      <dsp:nvSpPr>
        <dsp:cNvPr id="0" name=""/>
        <dsp:cNvSpPr/>
      </dsp:nvSpPr>
      <dsp:spPr>
        <a:xfrm>
          <a:off x="9401506" y="1152005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drei bis max. sechs Monate</a:t>
          </a:r>
          <a:endParaRPr lang="de-CH" sz="800" kern="1200" dirty="0"/>
        </a:p>
      </dsp:txBody>
      <dsp:txXfrm>
        <a:off x="9411570" y="1162069"/>
        <a:ext cx="1354360" cy="323494"/>
      </dsp:txXfrm>
    </dsp:sp>
    <dsp:sp modelId="{5E311FDF-BEF3-4F00-A0DF-D78D856D3F80}">
      <dsp:nvSpPr>
        <dsp:cNvPr id="0" name=""/>
        <dsp:cNvSpPr/>
      </dsp:nvSpPr>
      <dsp:spPr>
        <a:xfrm rot="5400000">
          <a:off x="10058684" y="1525694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A904D1-BFAE-49EB-A5EC-E3496C3466ED}">
      <dsp:nvSpPr>
        <dsp:cNvPr id="0" name=""/>
        <dsp:cNvSpPr/>
      </dsp:nvSpPr>
      <dsp:spPr>
        <a:xfrm>
          <a:off x="9401506" y="1615895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Kostengutsprache</a:t>
          </a:r>
        </a:p>
      </dsp:txBody>
      <dsp:txXfrm>
        <a:off x="9411570" y="1625959"/>
        <a:ext cx="1354360" cy="323494"/>
      </dsp:txXfrm>
    </dsp:sp>
    <dsp:sp modelId="{B2C8BBC6-C24F-484A-BD43-18A7F890C864}">
      <dsp:nvSpPr>
        <dsp:cNvPr id="0" name=""/>
        <dsp:cNvSpPr/>
      </dsp:nvSpPr>
      <dsp:spPr>
        <a:xfrm rot="5400000">
          <a:off x="10058684" y="1989584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F4649C-48FA-49A5-86B5-E0628E8E0551}">
      <dsp:nvSpPr>
        <dsp:cNvPr id="0" name=""/>
        <dsp:cNvSpPr/>
      </dsp:nvSpPr>
      <dsp:spPr>
        <a:xfrm>
          <a:off x="9401506" y="2079785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Wird üblicherweise durch das </a:t>
          </a:r>
          <a:r>
            <a:rPr lang="de-CH" sz="800" kern="1200" dirty="0" err="1">
              <a:latin typeface="SangBleu Republic" panose="02040504060000000004" pitchFamily="18" charset="0"/>
              <a:ea typeface="SangBleu Republic" panose="02040504060000000004" pitchFamily="18" charset="0"/>
            </a:rPr>
            <a:t>Fallteam</a:t>
          </a: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 übernommen</a:t>
          </a:r>
        </a:p>
      </dsp:txBody>
      <dsp:txXfrm>
        <a:off x="9411570" y="2089849"/>
        <a:ext cx="1354360" cy="323494"/>
      </dsp:txXfrm>
    </dsp:sp>
    <dsp:sp modelId="{23D5C3F2-F100-4C36-A2BA-86BB794FCE32}">
      <dsp:nvSpPr>
        <dsp:cNvPr id="0" name=""/>
        <dsp:cNvSpPr/>
      </dsp:nvSpPr>
      <dsp:spPr>
        <a:xfrm rot="5400000">
          <a:off x="10058684" y="2453474"/>
          <a:ext cx="60133" cy="601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69F254-AF22-4877-B416-3CC11B8C78D6}">
      <dsp:nvSpPr>
        <dsp:cNvPr id="0" name=""/>
        <dsp:cNvSpPr/>
      </dsp:nvSpPr>
      <dsp:spPr>
        <a:xfrm>
          <a:off x="9401506" y="2543674"/>
          <a:ext cx="1374488" cy="3436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800" kern="1200" dirty="0">
              <a:latin typeface="SangBleu Republic" panose="02040504060000000004" pitchFamily="18" charset="0"/>
              <a:ea typeface="SangBleu Republic" panose="02040504060000000004" pitchFamily="18" charset="0"/>
            </a:rPr>
            <a:t>Abschlussdatum festhalten und kommunizieren</a:t>
          </a:r>
        </a:p>
      </dsp:txBody>
      <dsp:txXfrm>
        <a:off x="9411570" y="2553738"/>
        <a:ext cx="1354360" cy="3234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720282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l">
              <a:defRPr sz="17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720282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r">
              <a:defRPr sz="1700"/>
            </a:lvl1pPr>
          </a:lstStyle>
          <a:p>
            <a:fld id="{2B7A9592-B642-4146-B6DE-A23D5E24C4C1}" type="datetimeFigureOut">
              <a:rPr lang="de-DE" smtClean="0"/>
              <a:t>03.03.2026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57225" y="1795463"/>
            <a:ext cx="86121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62" tIns="66381" rIns="132762" bIns="66381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92665" y="6908710"/>
            <a:ext cx="7941310" cy="5652582"/>
          </a:xfrm>
          <a:prstGeom prst="rect">
            <a:avLst/>
          </a:prstGeom>
        </p:spPr>
        <p:txBody>
          <a:bodyPr vert="horz" lIns="132762" tIns="66381" rIns="132762" bIns="66381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13635485"/>
            <a:ext cx="4301543" cy="720280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l">
              <a:defRPr sz="17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622799" y="13635485"/>
            <a:ext cx="4301543" cy="720280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r">
              <a:defRPr sz="1700"/>
            </a:lvl1pPr>
          </a:lstStyle>
          <a:p>
            <a:fld id="{9EC5EA56-5037-6345-BB0E-43B794A3F24B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3266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941A8C-0432-0D73-C65C-EAABF187A0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9FACCC0-396A-2DDA-C19D-B4D42C3509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C04FC75-3D93-80AF-9B64-7FA49DE89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9600-8181-BC46-8EC9-A71B20AB2DC7}" type="datetime1">
              <a:rPr lang="de-CH" smtClean="0"/>
              <a:t>03.03.2026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CCF054E-2F3D-A365-5763-D733EA199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F130B0D-2048-69EA-3D17-CF295961D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3890A-89A5-914F-9C07-2A3934E6025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91804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26C2E2-672F-CE8F-34DC-5E828B080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C55AD59-DC96-746A-36C8-B8092ACD2D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EA7177A-B0D0-57DC-436F-9AD22FA89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CC68-C523-924D-AD6F-76197DFE2B39}" type="datetime1">
              <a:rPr lang="de-CH" smtClean="0"/>
              <a:t>03.03.2026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E785DBF-84E7-5715-769C-8F3DA8AE5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F8952D9-4C7D-EB75-3600-730347FF1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3890A-89A5-914F-9C07-2A3934E6025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2133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709EF6A-48E9-F15D-D96F-7D7555B6A0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AFAD576-C6C2-6BF3-FF47-3A3B97187E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7475B55-529B-7479-88E8-DC4D3E094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F5C12-1086-5045-9FD9-49447B0A26BE}" type="datetime1">
              <a:rPr lang="de-CH" smtClean="0"/>
              <a:t>03.03.2026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374229F-415C-7EC4-D077-8508883C6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5300309-2CD2-A390-8587-17616FD13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3890A-89A5-914F-9C07-2A3934E6025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20465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EAEEC2-15F1-6661-A6F1-7710B444C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DEAE58-2226-17E7-BE6B-FF97A6A6A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3DA0623-778C-E98B-EA04-F1E375F18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3DA4A-7302-EF4C-AD03-0C74DFCB52FF}" type="datetime1">
              <a:rPr lang="de-CH" smtClean="0"/>
              <a:t>03.03.2026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F81FDC4-D7BB-1AF5-9F0D-8B61871F1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6317036-13E5-5D16-9846-9CF9F5319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3890A-89A5-914F-9C07-2A3934E6025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045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2C974C-1E08-BDFE-100D-AFE1301EB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06AE9DB-8228-92AC-43ED-146D11003E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56864BD-E6C9-4918-56ED-230B757C7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6F723-3E9C-944A-9C4D-52C15AD86220}" type="datetime1">
              <a:rPr lang="de-CH" smtClean="0"/>
              <a:t>03.03.2026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38E3F26-646F-0449-5AD9-484EB3BF3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BBADC5A-E8E5-B70F-3C21-C98D1AA32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3890A-89A5-914F-9C07-2A3934E6025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2675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511489-AE2A-047B-85B7-AB9A6679B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D5BF711-0FE9-8502-275C-40050263E2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8D7D0AB-8B65-A765-7804-90FE553EFF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6B11639-A045-E6C4-67F4-4B117C57A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D70AB-B715-E641-84DD-EDD4169669B7}" type="datetime1">
              <a:rPr lang="de-CH" smtClean="0"/>
              <a:t>03.03.2026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2980C36-912C-49C8-D5E2-C1CC9D300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F81ACEF-0CD3-48B1-E8D9-1615EA9E5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3890A-89A5-914F-9C07-2A3934E6025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8302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97FF52-CAB5-D649-25EF-9089F1E59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3ABDDA5-EF8F-78D2-C26B-B6BBCF8896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E8E95CD-25FA-1426-719D-520318337F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E4D3EDE-6B4E-40DA-95E2-CC6C0DA567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6AB972E-BB7E-0E16-932E-ABDD718C69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86C544D-7269-4251-6BE5-6065F0C35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E3426-5FB7-CD4B-84CA-4A4C52EB6EB9}" type="datetime1">
              <a:rPr lang="de-CH" smtClean="0"/>
              <a:t>03.03.2026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C0D728F-F1B8-35B3-DA91-DE9733594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D5EBD20-0DA7-AB5A-C759-2299AE0A9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3890A-89A5-914F-9C07-2A3934E6025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64995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5EC62D-2B88-AA2A-374A-B3337BE4B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879E99B-BD27-852E-6468-6B88A8B8D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6C41E-8DDA-6142-B447-2977C6626B40}" type="datetime1">
              <a:rPr lang="de-CH" smtClean="0"/>
              <a:t>03.03.2026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8B7430C-68F7-3748-695F-CD9B11F9F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B4C8B49-6493-81A4-CB96-D4F78A9A1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3890A-89A5-914F-9C07-2A3934E6025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55782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A11334C-E316-ED02-C295-83DA17F2C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8E3C8-EAC8-394F-9FD1-EE25BD12E1E2}" type="datetime1">
              <a:rPr lang="de-CH" smtClean="0"/>
              <a:t>03.03.2026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513F510-D57D-D0A8-187D-0A1BB440B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31E50F3-76A3-59AF-7714-FBCA09330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3890A-89A5-914F-9C07-2A3934E6025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8314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F58793-05ED-9A08-7B02-8FC0D770C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5A5726A-EB19-FF89-081C-EB20ADE383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C6A26D5-2F4C-AD50-94FF-16C154EFBC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1C2EC82-2A3E-7EBB-22CE-DA871F1D9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9A43E-A62D-7248-A471-0606C477F015}" type="datetime1">
              <a:rPr lang="de-CH" smtClean="0"/>
              <a:t>03.03.2026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01D0619-1AE9-AA5B-0903-CD279685F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A47E829-F1DA-EAC7-DFEA-61A1B349E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3890A-89A5-914F-9C07-2A3934E6025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56901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517133-CFC1-E14A-A84E-86EAE4240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003B623-CF7A-7524-FB44-C019B8B8E7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EF5B00B-358D-A897-484C-609F781507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E6A0DE2-A87C-90CF-001B-C75B9C1D0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3F981-2711-B446-8195-65655AE0C1BB}" type="datetime1">
              <a:rPr lang="de-CH" smtClean="0"/>
              <a:t>03.03.2026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B494DF4-559D-1400-525C-9B741C659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D2782BC-82F9-0985-6FF3-808D5F8E7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3890A-89A5-914F-9C07-2A3934E6025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2501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FEC00CC-BEFA-D55C-3CAE-5769D184B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7F20C76-B0CD-F4F9-B474-09D5BA18D1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12D99F3-A593-8C25-07E0-B5B025331B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DDBD3-C7BF-AE4A-BF33-0C13B49AE3D0}" type="datetime1">
              <a:rPr lang="de-CH" smtClean="0"/>
              <a:t>03.03.2026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E717F06-2D8C-5B67-0896-47F53CE624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DE4DEBE-A269-B636-F3BC-1E6103A992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3890A-89A5-914F-9C07-2A3934E6025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05350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9833FC1E-D5ED-A06F-C11A-AF20C12A0F2A}"/>
              </a:ext>
            </a:extLst>
          </p:cNvPr>
          <p:cNvSpPr/>
          <p:nvPr/>
        </p:nvSpPr>
        <p:spPr>
          <a:xfrm>
            <a:off x="359999" y="336983"/>
            <a:ext cx="720000" cy="720000"/>
          </a:xfrm>
          <a:prstGeom prst="ellipse">
            <a:avLst/>
          </a:prstGeom>
          <a:solidFill>
            <a:srgbClr val="E2D1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0844AAD-8A32-6916-922D-D1557250216F}"/>
              </a:ext>
            </a:extLst>
          </p:cNvPr>
          <p:cNvSpPr/>
          <p:nvPr/>
        </p:nvSpPr>
        <p:spPr>
          <a:xfrm>
            <a:off x="10788000" y="253254"/>
            <a:ext cx="720000" cy="720000"/>
          </a:xfrm>
          <a:prstGeom prst="ellipse">
            <a:avLst/>
          </a:prstGeom>
          <a:solidFill>
            <a:srgbClr val="FFEE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7224B63-EEB3-4C73-254A-F314C7F33DD0}"/>
              </a:ext>
            </a:extLst>
          </p:cNvPr>
          <p:cNvSpPr/>
          <p:nvPr/>
        </p:nvSpPr>
        <p:spPr>
          <a:xfrm>
            <a:off x="9014631" y="426984"/>
            <a:ext cx="720000" cy="720000"/>
          </a:xfrm>
          <a:prstGeom prst="ellipse">
            <a:avLst/>
          </a:prstGeom>
          <a:solidFill>
            <a:srgbClr val="47818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25" name="Inhaltsplatzhalter 4">
            <a:extLst>
              <a:ext uri="{FF2B5EF4-FFF2-40B4-BE49-F238E27FC236}">
                <a16:creationId xmlns:a16="http://schemas.microsoft.com/office/drawing/2014/main" id="{0A36837F-4741-5AFE-452E-0B035F0A83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0414927"/>
              </p:ext>
            </p:extLst>
          </p:nvPr>
        </p:nvGraphicFramePr>
        <p:xfrm>
          <a:off x="696000" y="1226508"/>
          <a:ext cx="10776000" cy="5099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47598B4D-8DDE-A02E-AB2B-634D3808226B}"/>
              </a:ext>
            </a:extLst>
          </p:cNvPr>
          <p:cNvSpPr txBox="1"/>
          <p:nvPr/>
        </p:nvSpPr>
        <p:spPr>
          <a:xfrm>
            <a:off x="720000" y="720000"/>
            <a:ext cx="10764000" cy="673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2500" b="1" dirty="0">
                <a:solidFill>
                  <a:srgbClr val="7F704A"/>
                </a:solidFill>
                <a:latin typeface="SangBleu Republic Bold" panose="02040504060000000004" pitchFamily="18" charset="77"/>
              </a:rPr>
              <a:t>Lilith. Wo persönliche Entwicklung gelingt.</a:t>
            </a:r>
          </a:p>
          <a:p>
            <a:pPr>
              <a:lnSpc>
                <a:spcPct val="200000"/>
              </a:lnSpc>
            </a:pPr>
            <a:r>
              <a:rPr lang="de-CH" sz="1100" dirty="0">
                <a:latin typeface="SangBleu Republic" panose="02040504060000000004" pitchFamily="18" charset="0"/>
                <a:ea typeface="SangBleu Republic" panose="02040504060000000004" pitchFamily="18" charset="0"/>
              </a:rPr>
              <a:t>Grundsätzlich arbeiten wir mit den Checklisten, welche die Prozessschritte und Aufgaben detailliert abbilden. Dieses Papier soll einem raschen Überblick dienen.</a:t>
            </a:r>
            <a:endParaRPr lang="de-DE" sz="1050" dirty="0">
              <a:solidFill>
                <a:srgbClr val="7F704A"/>
              </a:solidFill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23A0B3FA-7DF1-311A-D3C2-7E4C4E283375}"/>
              </a:ext>
            </a:extLst>
          </p:cNvPr>
          <p:cNvSpPr txBox="1"/>
          <p:nvPr/>
        </p:nvSpPr>
        <p:spPr>
          <a:xfrm>
            <a:off x="567599" y="6049061"/>
            <a:ext cx="9014631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CH" sz="1000" dirty="0">
                <a:latin typeface="SangBleu Republic" panose="02040504060000000004" pitchFamily="18" charset="0"/>
                <a:ea typeface="SangBleu Republic" panose="02040504060000000004" pitchFamily="18" charset="0"/>
              </a:rPr>
              <a:t>Der Wechsel in die AWG kann nach der Fallverdichtung jederzeit beantragt werden. Die Reihenfolge der Wohnungsvergabe richtet sich nach folgenden Kriterien: psychische Befindlichkeit der KL, Kindesschutz, Wohnkompetenz und Platzangebot. Der Entscheid liegt bei der Geschäftsleitung.</a:t>
            </a:r>
          </a:p>
        </p:txBody>
      </p:sp>
    </p:spTree>
    <p:extLst>
      <p:ext uri="{BB962C8B-B14F-4D97-AF65-F5344CB8AC3E}">
        <p14:creationId xmlns:p14="http://schemas.microsoft.com/office/powerpoint/2010/main" val="42590776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226</Words>
  <Application>Microsoft Office PowerPoint</Application>
  <PresentationFormat>Breitbild</PresentationFormat>
  <Paragraphs>49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SangBleu Republic</vt:lpstr>
      <vt:lpstr>SangBleu Republic Bold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 Office User</dc:creator>
  <cp:lastModifiedBy>Nicole Brodbeck</cp:lastModifiedBy>
  <cp:revision>32</cp:revision>
  <cp:lastPrinted>2026-03-03T15:02:01Z</cp:lastPrinted>
  <dcterms:created xsi:type="dcterms:W3CDTF">2024-06-17T06:48:36Z</dcterms:created>
  <dcterms:modified xsi:type="dcterms:W3CDTF">2026-03-03T15:02:03Z</dcterms:modified>
</cp:coreProperties>
</file>